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436" r:id="rId3"/>
    <p:sldId id="440" r:id="rId4"/>
    <p:sldId id="488" r:id="rId5"/>
    <p:sldId id="489" r:id="rId6"/>
    <p:sldId id="490" r:id="rId7"/>
    <p:sldId id="491" r:id="rId8"/>
    <p:sldId id="492" r:id="rId9"/>
    <p:sldId id="493" r:id="rId10"/>
    <p:sldId id="494" r:id="rId11"/>
    <p:sldId id="496" r:id="rId12"/>
    <p:sldId id="495" r:id="rId13"/>
    <p:sldId id="497" r:id="rId14"/>
    <p:sldId id="444" r:id="rId15"/>
    <p:sldId id="498" r:id="rId16"/>
    <p:sldId id="499" r:id="rId17"/>
  </p:sldIdLst>
  <p:sldSz cx="12192000" cy="6858000"/>
  <p:notesSz cx="6858000" cy="9144000"/>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940" autoAdjust="0"/>
    <p:restoredTop sz="94660"/>
  </p:normalViewPr>
  <p:slideViewPr>
    <p:cSldViewPr snapToGrid="0">
      <p:cViewPr varScale="1">
        <p:scale>
          <a:sx n="73" d="100"/>
          <a:sy n="73" d="100"/>
        </p:scale>
        <p:origin x="54" y="79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niša ᵀᴴᴱ ᴼᴿᴵᴳᴵᴻᴬᴸ Wolfenstein" userId="215f646470bc261a" providerId="LiveId" clId="{B8286DF6-407A-4385-9B05-204537352E0F}"/>
  </pc:docChgLst>
  <pc:docChgLst>
    <pc:chgData name="Siniša Vuksan" userId="3af124f9-b8e7-46e3-9422-21ae1d17ac0b" providerId="ADAL" clId="{F86D59F9-0027-4E69-9178-BCC56721AC42}"/>
    <pc:docChg chg="undo custSel addSld delSld modSld sldOrd">
      <pc:chgData name="Siniša Vuksan" userId="3af124f9-b8e7-46e3-9422-21ae1d17ac0b" providerId="ADAL" clId="{F86D59F9-0027-4E69-9178-BCC56721AC42}" dt="2021-08-31T09:18:03.216" v="3986" actId="20577"/>
      <pc:docMkLst>
        <pc:docMk/>
      </pc:docMkLst>
      <pc:sldChg chg="modSp">
        <pc:chgData name="Siniša Vuksan" userId="3af124f9-b8e7-46e3-9422-21ae1d17ac0b" providerId="ADAL" clId="{F86D59F9-0027-4E69-9178-BCC56721AC42}" dt="2021-08-30T11:33:56.017" v="22" actId="114"/>
        <pc:sldMkLst>
          <pc:docMk/>
          <pc:sldMk cId="1473559465" sldId="256"/>
        </pc:sldMkLst>
        <pc:spChg chg="mod">
          <ac:chgData name="Siniša Vuksan" userId="3af124f9-b8e7-46e3-9422-21ae1d17ac0b" providerId="ADAL" clId="{F86D59F9-0027-4E69-9178-BCC56721AC42}" dt="2021-08-30T11:33:56.017" v="22" actId="114"/>
          <ac:spMkLst>
            <pc:docMk/>
            <pc:sldMk cId="1473559465" sldId="256"/>
            <ac:spMk id="3" creationId="{1DEA2198-4687-4966-8D99-48F3FDF0BDE4}"/>
          </ac:spMkLst>
        </pc:spChg>
      </pc:sldChg>
      <pc:sldChg chg="del">
        <pc:chgData name="Siniša Vuksan" userId="3af124f9-b8e7-46e3-9422-21ae1d17ac0b" providerId="ADAL" clId="{F86D59F9-0027-4E69-9178-BCC56721AC42}" dt="2021-08-30T11:34:45.274" v="23" actId="2696"/>
        <pc:sldMkLst>
          <pc:docMk/>
          <pc:sldMk cId="2122178903" sldId="288"/>
        </pc:sldMkLst>
      </pc:sldChg>
      <pc:sldChg chg="del">
        <pc:chgData name="Siniša Vuksan" userId="3af124f9-b8e7-46e3-9422-21ae1d17ac0b" providerId="ADAL" clId="{F86D59F9-0027-4E69-9178-BCC56721AC42}" dt="2021-08-30T11:34:46.446" v="25" actId="2696"/>
        <pc:sldMkLst>
          <pc:docMk/>
          <pc:sldMk cId="1167673325" sldId="300"/>
        </pc:sldMkLst>
      </pc:sldChg>
      <pc:sldChg chg="addSp delSp modSp delAnim modAnim">
        <pc:chgData name="Siniša Vuksan" userId="3af124f9-b8e7-46e3-9422-21ae1d17ac0b" providerId="ADAL" clId="{F86D59F9-0027-4E69-9178-BCC56721AC42}" dt="2021-08-30T12:54:53.702" v="245" actId="1035"/>
        <pc:sldMkLst>
          <pc:docMk/>
          <pc:sldMk cId="386841859" sldId="436"/>
        </pc:sldMkLst>
        <pc:spChg chg="mod">
          <ac:chgData name="Siniša Vuksan" userId="3af124f9-b8e7-46e3-9422-21ae1d17ac0b" providerId="ADAL" clId="{F86D59F9-0027-4E69-9178-BCC56721AC42}" dt="2021-08-30T12:54:32.472" v="238" actId="1076"/>
          <ac:spMkLst>
            <pc:docMk/>
            <pc:sldMk cId="386841859" sldId="436"/>
            <ac:spMk id="6" creationId="{010AB125-9086-4261-98B4-FC5A0801347C}"/>
          </ac:spMkLst>
        </pc:spChg>
        <pc:spChg chg="mod">
          <ac:chgData name="Siniša Vuksan" userId="3af124f9-b8e7-46e3-9422-21ae1d17ac0b" providerId="ADAL" clId="{F86D59F9-0027-4E69-9178-BCC56721AC42}" dt="2021-08-30T11:36:56.705" v="174" actId="20577"/>
          <ac:spMkLst>
            <pc:docMk/>
            <pc:sldMk cId="386841859" sldId="436"/>
            <ac:spMk id="7" creationId="{0256D9EB-C20B-45FA-9F3D-124012366C9E}"/>
          </ac:spMkLst>
        </pc:spChg>
        <pc:spChg chg="del">
          <ac:chgData name="Siniša Vuksan" userId="3af124f9-b8e7-46e3-9422-21ae1d17ac0b" providerId="ADAL" clId="{F86D59F9-0027-4E69-9178-BCC56721AC42}" dt="2021-08-30T11:38:49.771" v="183" actId="478"/>
          <ac:spMkLst>
            <pc:docMk/>
            <pc:sldMk cId="386841859" sldId="436"/>
            <ac:spMk id="8" creationId="{A9140E20-399B-44D7-A17A-5ED03BB41DC0}"/>
          </ac:spMkLst>
        </pc:spChg>
        <pc:spChg chg="add mod">
          <ac:chgData name="Siniša Vuksan" userId="3af124f9-b8e7-46e3-9422-21ae1d17ac0b" providerId="ADAL" clId="{F86D59F9-0027-4E69-9178-BCC56721AC42}" dt="2021-08-30T11:36:40.202" v="170" actId="20577"/>
          <ac:spMkLst>
            <pc:docMk/>
            <pc:sldMk cId="386841859" sldId="436"/>
            <ac:spMk id="10" creationId="{4B2349A6-8903-43C1-9216-2DE1B381E62F}"/>
          </ac:spMkLst>
        </pc:spChg>
        <pc:picChg chg="mod ord">
          <ac:chgData name="Siniša Vuksan" userId="3af124f9-b8e7-46e3-9422-21ae1d17ac0b" providerId="ADAL" clId="{F86D59F9-0027-4E69-9178-BCC56721AC42}" dt="2021-08-30T12:54:53.702" v="245" actId="1035"/>
          <ac:picMkLst>
            <pc:docMk/>
            <pc:sldMk cId="386841859" sldId="436"/>
            <ac:picMk id="2" creationId="{79AB126F-5218-4223-8FB3-6BD5D18FF2B3}"/>
          </ac:picMkLst>
        </pc:picChg>
        <pc:picChg chg="mod ord">
          <ac:chgData name="Siniša Vuksan" userId="3af124f9-b8e7-46e3-9422-21ae1d17ac0b" providerId="ADAL" clId="{F86D59F9-0027-4E69-9178-BCC56721AC42}" dt="2021-08-30T11:37:52.229" v="181" actId="14826"/>
          <ac:picMkLst>
            <pc:docMk/>
            <pc:sldMk cId="386841859" sldId="436"/>
            <ac:picMk id="4" creationId="{1B2619D9-4F98-4A11-8FFE-57C7EB1F529A}"/>
          </ac:picMkLst>
        </pc:picChg>
        <pc:picChg chg="del mod ord">
          <ac:chgData name="Siniša Vuksan" userId="3af124f9-b8e7-46e3-9422-21ae1d17ac0b" providerId="ADAL" clId="{F86D59F9-0027-4E69-9178-BCC56721AC42}" dt="2021-08-30T11:38:48.177" v="182" actId="478"/>
          <ac:picMkLst>
            <pc:docMk/>
            <pc:sldMk cId="386841859" sldId="436"/>
            <ac:picMk id="9" creationId="{AADD66E0-6FBF-4BC7-9ED8-276C2D6AA6C0}"/>
          </ac:picMkLst>
        </pc:picChg>
      </pc:sldChg>
      <pc:sldChg chg="modSp ord modAnim">
        <pc:chgData name="Siniša Vuksan" userId="3af124f9-b8e7-46e3-9422-21ae1d17ac0b" providerId="ADAL" clId="{F86D59F9-0027-4E69-9178-BCC56721AC42}" dt="2021-08-30T13:03:02.445" v="392"/>
        <pc:sldMkLst>
          <pc:docMk/>
          <pc:sldMk cId="369717677" sldId="440"/>
        </pc:sldMkLst>
        <pc:spChg chg="mod">
          <ac:chgData name="Siniša Vuksan" userId="3af124f9-b8e7-46e3-9422-21ae1d17ac0b" providerId="ADAL" clId="{F86D59F9-0027-4E69-9178-BCC56721AC42}" dt="2021-08-30T13:02:22.993" v="391" actId="20577"/>
          <ac:spMkLst>
            <pc:docMk/>
            <pc:sldMk cId="369717677" sldId="440"/>
            <ac:spMk id="6" creationId="{010AB125-9086-4261-98B4-FC5A0801347C}"/>
          </ac:spMkLst>
        </pc:spChg>
        <pc:picChg chg="mod">
          <ac:chgData name="Siniša Vuksan" userId="3af124f9-b8e7-46e3-9422-21ae1d17ac0b" providerId="ADAL" clId="{F86D59F9-0027-4E69-9178-BCC56721AC42}" dt="2021-08-30T12:57:06.678" v="254" actId="1076"/>
          <ac:picMkLst>
            <pc:docMk/>
            <pc:sldMk cId="369717677" sldId="440"/>
            <ac:picMk id="2" creationId="{B69E1C10-ACFD-49C4-B019-6B92ED78F85E}"/>
          </ac:picMkLst>
        </pc:picChg>
        <pc:picChg chg="mod">
          <ac:chgData name="Siniša Vuksan" userId="3af124f9-b8e7-46e3-9422-21ae1d17ac0b" providerId="ADAL" clId="{F86D59F9-0027-4E69-9178-BCC56721AC42}" dt="2021-08-30T12:55:40.262" v="250" actId="14826"/>
          <ac:picMkLst>
            <pc:docMk/>
            <pc:sldMk cId="369717677" sldId="440"/>
            <ac:picMk id="4" creationId="{1B2619D9-4F98-4A11-8FFE-57C7EB1F529A}"/>
          </ac:picMkLst>
        </pc:picChg>
      </pc:sldChg>
      <pc:sldChg chg="modSp ord">
        <pc:chgData name="Siniša Vuksan" userId="3af124f9-b8e7-46e3-9422-21ae1d17ac0b" providerId="ADAL" clId="{F86D59F9-0027-4E69-9178-BCC56721AC42}" dt="2021-08-30T14:21:18.663" v="3701" actId="113"/>
        <pc:sldMkLst>
          <pc:docMk/>
          <pc:sldMk cId="1448836093" sldId="444"/>
        </pc:sldMkLst>
        <pc:spChg chg="mod">
          <ac:chgData name="Siniša Vuksan" userId="3af124f9-b8e7-46e3-9422-21ae1d17ac0b" providerId="ADAL" clId="{F86D59F9-0027-4E69-9178-BCC56721AC42}" dt="2021-08-30T14:21:18.663" v="3701" actId="113"/>
          <ac:spMkLst>
            <pc:docMk/>
            <pc:sldMk cId="1448836093" sldId="444"/>
            <ac:spMk id="18" creationId="{8619A0A9-4971-4637-BA0B-39A4F5D24D27}"/>
          </ac:spMkLst>
        </pc:spChg>
      </pc:sldChg>
      <pc:sldChg chg="del">
        <pc:chgData name="Siniša Vuksan" userId="3af124f9-b8e7-46e3-9422-21ae1d17ac0b" providerId="ADAL" clId="{F86D59F9-0027-4E69-9178-BCC56721AC42}" dt="2021-08-30T14:25:46.014" v="3707" actId="2696"/>
        <pc:sldMkLst>
          <pc:docMk/>
          <pc:sldMk cId="2690372579" sldId="474"/>
        </pc:sldMkLst>
      </pc:sldChg>
      <pc:sldChg chg="del">
        <pc:chgData name="Siniša Vuksan" userId="3af124f9-b8e7-46e3-9422-21ae1d17ac0b" providerId="ADAL" clId="{F86D59F9-0027-4E69-9178-BCC56721AC42}" dt="2021-08-30T11:34:45.884" v="24" actId="2696"/>
        <pc:sldMkLst>
          <pc:docMk/>
          <pc:sldMk cId="2412345512" sldId="477"/>
        </pc:sldMkLst>
      </pc:sldChg>
      <pc:sldChg chg="del">
        <pc:chgData name="Siniša Vuksan" userId="3af124f9-b8e7-46e3-9422-21ae1d17ac0b" providerId="ADAL" clId="{F86D59F9-0027-4E69-9178-BCC56721AC42}" dt="2021-08-30T14:25:45.262" v="3706" actId="2696"/>
        <pc:sldMkLst>
          <pc:docMk/>
          <pc:sldMk cId="2133246485" sldId="479"/>
        </pc:sldMkLst>
      </pc:sldChg>
      <pc:sldChg chg="del">
        <pc:chgData name="Siniša Vuksan" userId="3af124f9-b8e7-46e3-9422-21ae1d17ac0b" providerId="ADAL" clId="{F86D59F9-0027-4E69-9178-BCC56721AC42}" dt="2021-08-30T14:25:46.389" v="3708" actId="2696"/>
        <pc:sldMkLst>
          <pc:docMk/>
          <pc:sldMk cId="3369174572" sldId="480"/>
        </pc:sldMkLst>
      </pc:sldChg>
      <pc:sldChg chg="del">
        <pc:chgData name="Siniša Vuksan" userId="3af124f9-b8e7-46e3-9422-21ae1d17ac0b" providerId="ADAL" clId="{F86D59F9-0027-4E69-9178-BCC56721AC42}" dt="2021-08-30T14:25:46.623" v="3709" actId="2696"/>
        <pc:sldMkLst>
          <pc:docMk/>
          <pc:sldMk cId="483684067" sldId="481"/>
        </pc:sldMkLst>
      </pc:sldChg>
      <pc:sldChg chg="del">
        <pc:chgData name="Siniša Vuksan" userId="3af124f9-b8e7-46e3-9422-21ae1d17ac0b" providerId="ADAL" clId="{F86D59F9-0027-4E69-9178-BCC56721AC42}" dt="2021-08-30T14:25:46.889" v="3710" actId="2696"/>
        <pc:sldMkLst>
          <pc:docMk/>
          <pc:sldMk cId="3705024483" sldId="482"/>
        </pc:sldMkLst>
      </pc:sldChg>
      <pc:sldChg chg="del">
        <pc:chgData name="Siniša Vuksan" userId="3af124f9-b8e7-46e3-9422-21ae1d17ac0b" providerId="ADAL" clId="{F86D59F9-0027-4E69-9178-BCC56721AC42}" dt="2021-08-30T14:25:47.498" v="3711" actId="2696"/>
        <pc:sldMkLst>
          <pc:docMk/>
          <pc:sldMk cId="55773891" sldId="483"/>
        </pc:sldMkLst>
      </pc:sldChg>
      <pc:sldChg chg="del">
        <pc:chgData name="Siniša Vuksan" userId="3af124f9-b8e7-46e3-9422-21ae1d17ac0b" providerId="ADAL" clId="{F86D59F9-0027-4E69-9178-BCC56721AC42}" dt="2021-08-30T14:25:47.780" v="3712" actId="2696"/>
        <pc:sldMkLst>
          <pc:docMk/>
          <pc:sldMk cId="403944988" sldId="484"/>
        </pc:sldMkLst>
      </pc:sldChg>
      <pc:sldChg chg="del">
        <pc:chgData name="Siniša Vuksan" userId="3af124f9-b8e7-46e3-9422-21ae1d17ac0b" providerId="ADAL" clId="{F86D59F9-0027-4E69-9178-BCC56721AC42}" dt="2021-08-30T14:25:48.014" v="3713" actId="2696"/>
        <pc:sldMkLst>
          <pc:docMk/>
          <pc:sldMk cId="2011537821" sldId="485"/>
        </pc:sldMkLst>
      </pc:sldChg>
      <pc:sldChg chg="del">
        <pc:chgData name="Siniša Vuksan" userId="3af124f9-b8e7-46e3-9422-21ae1d17ac0b" providerId="ADAL" clId="{F86D59F9-0027-4E69-9178-BCC56721AC42}" dt="2021-08-30T14:25:48.733" v="3714" actId="2696"/>
        <pc:sldMkLst>
          <pc:docMk/>
          <pc:sldMk cId="1745198606" sldId="486"/>
        </pc:sldMkLst>
      </pc:sldChg>
      <pc:sldChg chg="delSp new add del">
        <pc:chgData name="Siniša Vuksan" userId="3af124f9-b8e7-46e3-9422-21ae1d17ac0b" providerId="ADAL" clId="{F86D59F9-0027-4E69-9178-BCC56721AC42}" dt="2021-08-30T14:25:49.326" v="3715" actId="2696"/>
        <pc:sldMkLst>
          <pc:docMk/>
          <pc:sldMk cId="2309927615" sldId="487"/>
        </pc:sldMkLst>
        <pc:spChg chg="del">
          <ac:chgData name="Siniša Vuksan" userId="3af124f9-b8e7-46e3-9422-21ae1d17ac0b" providerId="ADAL" clId="{F86D59F9-0027-4E69-9178-BCC56721AC42}" dt="2021-08-30T12:55:02.062" v="248" actId="478"/>
          <ac:spMkLst>
            <pc:docMk/>
            <pc:sldMk cId="2309927615" sldId="487"/>
            <ac:spMk id="2" creationId="{D1AFEA5E-740A-4668-841E-82A41EF47199}"/>
          </ac:spMkLst>
        </pc:spChg>
        <pc:spChg chg="del">
          <ac:chgData name="Siniša Vuksan" userId="3af124f9-b8e7-46e3-9422-21ae1d17ac0b" providerId="ADAL" clId="{F86D59F9-0027-4E69-9178-BCC56721AC42}" dt="2021-08-30T12:55:02.062" v="248" actId="478"/>
          <ac:spMkLst>
            <pc:docMk/>
            <pc:sldMk cId="2309927615" sldId="487"/>
            <ac:spMk id="3" creationId="{4C03E892-9178-4822-98B0-8E53395C0F4B}"/>
          </ac:spMkLst>
        </pc:spChg>
      </pc:sldChg>
      <pc:sldChg chg="addSp modSp add ord modAnim">
        <pc:chgData name="Siniša Vuksan" userId="3af124f9-b8e7-46e3-9422-21ae1d17ac0b" providerId="ADAL" clId="{F86D59F9-0027-4E69-9178-BCC56721AC42}" dt="2021-08-30T13:22:09.204" v="1305" actId="20577"/>
        <pc:sldMkLst>
          <pc:docMk/>
          <pc:sldMk cId="2206336810" sldId="488"/>
        </pc:sldMkLst>
        <pc:spChg chg="mod">
          <ac:chgData name="Siniša Vuksan" userId="3af124f9-b8e7-46e3-9422-21ae1d17ac0b" providerId="ADAL" clId="{F86D59F9-0027-4E69-9178-BCC56721AC42}" dt="2021-08-30T13:08:01.415" v="652" actId="14100"/>
          <ac:spMkLst>
            <pc:docMk/>
            <pc:sldMk cId="2206336810" sldId="488"/>
            <ac:spMk id="6" creationId="{010AB125-9086-4261-98B4-FC5A0801347C}"/>
          </ac:spMkLst>
        </pc:spChg>
        <pc:spChg chg="add mod">
          <ac:chgData name="Siniša Vuksan" userId="3af124f9-b8e7-46e3-9422-21ae1d17ac0b" providerId="ADAL" clId="{F86D59F9-0027-4E69-9178-BCC56721AC42}" dt="2021-08-30T13:11:40.649" v="1071" actId="114"/>
          <ac:spMkLst>
            <pc:docMk/>
            <pc:sldMk cId="2206336810" sldId="488"/>
            <ac:spMk id="7" creationId="{1B1E289C-DF31-465D-A1C3-1B86376501E3}"/>
          </ac:spMkLst>
        </pc:spChg>
        <pc:spChg chg="add mod">
          <ac:chgData name="Siniša Vuksan" userId="3af124f9-b8e7-46e3-9422-21ae1d17ac0b" providerId="ADAL" clId="{F86D59F9-0027-4E69-9178-BCC56721AC42}" dt="2021-08-30T13:11:44.352" v="1073" actId="113"/>
          <ac:spMkLst>
            <pc:docMk/>
            <pc:sldMk cId="2206336810" sldId="488"/>
            <ac:spMk id="8" creationId="{79501355-3132-4D7D-96B2-53675B9F71A9}"/>
          </ac:spMkLst>
        </pc:spChg>
        <pc:spChg chg="add mod">
          <ac:chgData name="Siniša Vuksan" userId="3af124f9-b8e7-46e3-9422-21ae1d17ac0b" providerId="ADAL" clId="{F86D59F9-0027-4E69-9178-BCC56721AC42}" dt="2021-08-30T13:22:09.204" v="1305" actId="20577"/>
          <ac:spMkLst>
            <pc:docMk/>
            <pc:sldMk cId="2206336810" sldId="488"/>
            <ac:spMk id="9" creationId="{A366A0D6-E1B3-4A2B-98FB-782B8A85FF2A}"/>
          </ac:spMkLst>
        </pc:spChg>
        <pc:spChg chg="add mod">
          <ac:chgData name="Siniša Vuksan" userId="3af124f9-b8e7-46e3-9422-21ae1d17ac0b" providerId="ADAL" clId="{F86D59F9-0027-4E69-9178-BCC56721AC42}" dt="2021-08-30T13:16:44.505" v="1175" actId="20577"/>
          <ac:spMkLst>
            <pc:docMk/>
            <pc:sldMk cId="2206336810" sldId="488"/>
            <ac:spMk id="10" creationId="{67198E1D-F22D-4A1B-9286-D5C97A17F6FB}"/>
          </ac:spMkLst>
        </pc:spChg>
        <pc:picChg chg="mod">
          <ac:chgData name="Siniša Vuksan" userId="3af124f9-b8e7-46e3-9422-21ae1d17ac0b" providerId="ADAL" clId="{F86D59F9-0027-4E69-9178-BCC56721AC42}" dt="2021-08-30T13:03:55.974" v="402" actId="14100"/>
          <ac:picMkLst>
            <pc:docMk/>
            <pc:sldMk cId="2206336810" sldId="488"/>
            <ac:picMk id="2" creationId="{B69E1C10-ACFD-49C4-B019-6B92ED78F85E}"/>
          </ac:picMkLst>
        </pc:picChg>
        <pc:picChg chg="add mod">
          <ac:chgData name="Siniša Vuksan" userId="3af124f9-b8e7-46e3-9422-21ae1d17ac0b" providerId="ADAL" clId="{F86D59F9-0027-4E69-9178-BCC56721AC42}" dt="2021-08-30T13:07:50.454" v="650" actId="208"/>
          <ac:picMkLst>
            <pc:docMk/>
            <pc:sldMk cId="2206336810" sldId="488"/>
            <ac:picMk id="3" creationId="{8F2844DC-0930-45DE-B4F9-194451D23DB1}"/>
          </ac:picMkLst>
        </pc:picChg>
        <pc:picChg chg="mod">
          <ac:chgData name="Siniša Vuksan" userId="3af124f9-b8e7-46e3-9422-21ae1d17ac0b" providerId="ADAL" clId="{F86D59F9-0027-4E69-9178-BCC56721AC42}" dt="2021-08-30T13:03:20.995" v="395" actId="1076"/>
          <ac:picMkLst>
            <pc:docMk/>
            <pc:sldMk cId="2206336810" sldId="488"/>
            <ac:picMk id="4" creationId="{1B2619D9-4F98-4A11-8FFE-57C7EB1F529A}"/>
          </ac:picMkLst>
        </pc:picChg>
      </pc:sldChg>
      <pc:sldChg chg="modSp add ord modAnim">
        <pc:chgData name="Siniša Vuksan" userId="3af124f9-b8e7-46e3-9422-21ae1d17ac0b" providerId="ADAL" clId="{F86D59F9-0027-4E69-9178-BCC56721AC42}" dt="2021-08-30T13:20:47.097" v="1304" actId="113"/>
        <pc:sldMkLst>
          <pc:docMk/>
          <pc:sldMk cId="4208215551" sldId="489"/>
        </pc:sldMkLst>
        <pc:spChg chg="mod">
          <ac:chgData name="Siniša Vuksan" userId="3af124f9-b8e7-46e3-9422-21ae1d17ac0b" providerId="ADAL" clId="{F86D59F9-0027-4E69-9178-BCC56721AC42}" dt="2021-08-30T13:20:47.097" v="1304" actId="113"/>
          <ac:spMkLst>
            <pc:docMk/>
            <pc:sldMk cId="4208215551" sldId="489"/>
            <ac:spMk id="6" creationId="{010AB125-9086-4261-98B4-FC5A0801347C}"/>
          </ac:spMkLst>
        </pc:spChg>
        <pc:picChg chg="mod">
          <ac:chgData name="Siniša Vuksan" userId="3af124f9-b8e7-46e3-9422-21ae1d17ac0b" providerId="ADAL" clId="{F86D59F9-0027-4E69-9178-BCC56721AC42}" dt="2021-08-30T13:18:46.281" v="1181" actId="1076"/>
          <ac:picMkLst>
            <pc:docMk/>
            <pc:sldMk cId="4208215551" sldId="489"/>
            <ac:picMk id="2" creationId="{B69E1C10-ACFD-49C4-B019-6B92ED78F85E}"/>
          </ac:picMkLst>
        </pc:picChg>
      </pc:sldChg>
      <pc:sldChg chg="addSp modSp add modAnim">
        <pc:chgData name="Siniša Vuksan" userId="3af124f9-b8e7-46e3-9422-21ae1d17ac0b" providerId="ADAL" clId="{F86D59F9-0027-4E69-9178-BCC56721AC42}" dt="2021-08-30T13:28:55.848" v="1394" actId="20577"/>
        <pc:sldMkLst>
          <pc:docMk/>
          <pc:sldMk cId="625196046" sldId="490"/>
        </pc:sldMkLst>
        <pc:spChg chg="mod">
          <ac:chgData name="Siniša Vuksan" userId="3af124f9-b8e7-46e3-9422-21ae1d17ac0b" providerId="ADAL" clId="{F86D59F9-0027-4E69-9178-BCC56721AC42}" dt="2021-08-30T13:26:05.664" v="1343" actId="14100"/>
          <ac:spMkLst>
            <pc:docMk/>
            <pc:sldMk cId="625196046" sldId="490"/>
            <ac:spMk id="6" creationId="{010AB125-9086-4261-98B4-FC5A0801347C}"/>
          </ac:spMkLst>
        </pc:spChg>
        <pc:spChg chg="add mod">
          <ac:chgData name="Siniša Vuksan" userId="3af124f9-b8e7-46e3-9422-21ae1d17ac0b" providerId="ADAL" clId="{F86D59F9-0027-4E69-9178-BCC56721AC42}" dt="2021-08-30T13:28:29.222" v="1369" actId="20577"/>
          <ac:spMkLst>
            <pc:docMk/>
            <pc:sldMk cId="625196046" sldId="490"/>
            <ac:spMk id="7" creationId="{30DDF1FB-00A8-4896-92C9-8697DFE3102E}"/>
          </ac:spMkLst>
        </pc:spChg>
        <pc:spChg chg="add mod">
          <ac:chgData name="Siniša Vuksan" userId="3af124f9-b8e7-46e3-9422-21ae1d17ac0b" providerId="ADAL" clId="{F86D59F9-0027-4E69-9178-BCC56721AC42}" dt="2021-08-30T13:28:34.849" v="1375" actId="20577"/>
          <ac:spMkLst>
            <pc:docMk/>
            <pc:sldMk cId="625196046" sldId="490"/>
            <ac:spMk id="8" creationId="{A49C9817-7930-4D74-9F68-57EC6317450B}"/>
          </ac:spMkLst>
        </pc:spChg>
        <pc:spChg chg="add mod">
          <ac:chgData name="Siniša Vuksan" userId="3af124f9-b8e7-46e3-9422-21ae1d17ac0b" providerId="ADAL" clId="{F86D59F9-0027-4E69-9178-BCC56721AC42}" dt="2021-08-30T13:28:38.443" v="1380" actId="20577"/>
          <ac:spMkLst>
            <pc:docMk/>
            <pc:sldMk cId="625196046" sldId="490"/>
            <ac:spMk id="9" creationId="{01B2887F-AE32-4162-8B7D-E1FBB19CD3F2}"/>
          </ac:spMkLst>
        </pc:spChg>
        <pc:spChg chg="add mod">
          <ac:chgData name="Siniša Vuksan" userId="3af124f9-b8e7-46e3-9422-21ae1d17ac0b" providerId="ADAL" clId="{F86D59F9-0027-4E69-9178-BCC56721AC42}" dt="2021-08-30T13:28:51.491" v="1389" actId="20577"/>
          <ac:spMkLst>
            <pc:docMk/>
            <pc:sldMk cId="625196046" sldId="490"/>
            <ac:spMk id="10" creationId="{4AC6A1AE-F78D-4C42-9D7B-3B5595546946}"/>
          </ac:spMkLst>
        </pc:spChg>
        <pc:spChg chg="add mod">
          <ac:chgData name="Siniša Vuksan" userId="3af124f9-b8e7-46e3-9422-21ae1d17ac0b" providerId="ADAL" clId="{F86D59F9-0027-4E69-9178-BCC56721AC42}" dt="2021-08-30T13:28:55.848" v="1394" actId="20577"/>
          <ac:spMkLst>
            <pc:docMk/>
            <pc:sldMk cId="625196046" sldId="490"/>
            <ac:spMk id="11" creationId="{CAB81695-25D2-4A22-94C8-0633A637C39C}"/>
          </ac:spMkLst>
        </pc:spChg>
        <pc:picChg chg="mod">
          <ac:chgData name="Siniša Vuksan" userId="3af124f9-b8e7-46e3-9422-21ae1d17ac0b" providerId="ADAL" clId="{F86D59F9-0027-4E69-9178-BCC56721AC42}" dt="2021-08-30T13:27:20.894" v="1355" actId="1076"/>
          <ac:picMkLst>
            <pc:docMk/>
            <pc:sldMk cId="625196046" sldId="490"/>
            <ac:picMk id="2" creationId="{B69E1C10-ACFD-49C4-B019-6B92ED78F85E}"/>
          </ac:picMkLst>
        </pc:picChg>
        <pc:picChg chg="add mod">
          <ac:chgData name="Siniša Vuksan" userId="3af124f9-b8e7-46e3-9422-21ae1d17ac0b" providerId="ADAL" clId="{F86D59F9-0027-4E69-9178-BCC56721AC42}" dt="2021-08-30T13:26:55.724" v="1345" actId="1076"/>
          <ac:picMkLst>
            <pc:docMk/>
            <pc:sldMk cId="625196046" sldId="490"/>
            <ac:picMk id="3" creationId="{6202FA40-4340-448B-A851-F78FBB91AEF4}"/>
          </ac:picMkLst>
        </pc:picChg>
      </pc:sldChg>
      <pc:sldChg chg="addSp delSp modSp add ord delAnim modAnim">
        <pc:chgData name="Siniša Vuksan" userId="3af124f9-b8e7-46e3-9422-21ae1d17ac0b" providerId="ADAL" clId="{F86D59F9-0027-4E69-9178-BCC56721AC42}" dt="2021-08-30T13:59:25.224" v="2386"/>
        <pc:sldMkLst>
          <pc:docMk/>
          <pc:sldMk cId="4271658851" sldId="491"/>
        </pc:sldMkLst>
        <pc:spChg chg="mod">
          <ac:chgData name="Siniša Vuksan" userId="3af124f9-b8e7-46e3-9422-21ae1d17ac0b" providerId="ADAL" clId="{F86D59F9-0027-4E69-9178-BCC56721AC42}" dt="2021-08-30T13:36:04.700" v="1531" actId="1076"/>
          <ac:spMkLst>
            <pc:docMk/>
            <pc:sldMk cId="4271658851" sldId="491"/>
            <ac:spMk id="6" creationId="{010AB125-9086-4261-98B4-FC5A0801347C}"/>
          </ac:spMkLst>
        </pc:spChg>
        <pc:spChg chg="mod">
          <ac:chgData name="Siniša Vuksan" userId="3af124f9-b8e7-46e3-9422-21ae1d17ac0b" providerId="ADAL" clId="{F86D59F9-0027-4E69-9178-BCC56721AC42}" dt="2021-08-30T13:29:23.653" v="1413" actId="20577"/>
          <ac:spMkLst>
            <pc:docMk/>
            <pc:sldMk cId="4271658851" sldId="491"/>
            <ac:spMk id="7" creationId="{0256D9EB-C20B-45FA-9F3D-124012366C9E}"/>
          </ac:spMkLst>
        </pc:spChg>
        <pc:spChg chg="del">
          <ac:chgData name="Siniša Vuksan" userId="3af124f9-b8e7-46e3-9422-21ae1d17ac0b" providerId="ADAL" clId="{F86D59F9-0027-4E69-9178-BCC56721AC42}" dt="2021-08-30T13:30:45.148" v="1418" actId="478"/>
          <ac:spMkLst>
            <pc:docMk/>
            <pc:sldMk cId="4271658851" sldId="491"/>
            <ac:spMk id="8" creationId="{A9140E20-399B-44D7-A17A-5ED03BB41DC0}"/>
          </ac:spMkLst>
        </pc:spChg>
        <pc:spChg chg="add mod">
          <ac:chgData name="Siniša Vuksan" userId="3af124f9-b8e7-46e3-9422-21ae1d17ac0b" providerId="ADAL" clId="{F86D59F9-0027-4E69-9178-BCC56721AC42}" dt="2021-08-30T13:35:57.207" v="1530" actId="1036"/>
          <ac:spMkLst>
            <pc:docMk/>
            <pc:sldMk cId="4271658851" sldId="491"/>
            <ac:spMk id="14" creationId="{A837304B-CB0D-4C56-880D-7510DACF5FE4}"/>
          </ac:spMkLst>
        </pc:spChg>
        <pc:spChg chg="add mod">
          <ac:chgData name="Siniša Vuksan" userId="3af124f9-b8e7-46e3-9422-21ae1d17ac0b" providerId="ADAL" clId="{F86D59F9-0027-4E69-9178-BCC56721AC42}" dt="2021-08-30T13:35:57.207" v="1530" actId="1036"/>
          <ac:spMkLst>
            <pc:docMk/>
            <pc:sldMk cId="4271658851" sldId="491"/>
            <ac:spMk id="15" creationId="{191234AE-C2D6-4D22-BE72-7E9A044F9222}"/>
          </ac:spMkLst>
        </pc:spChg>
        <pc:spChg chg="add mod">
          <ac:chgData name="Siniša Vuksan" userId="3af124f9-b8e7-46e3-9422-21ae1d17ac0b" providerId="ADAL" clId="{F86D59F9-0027-4E69-9178-BCC56721AC42}" dt="2021-08-30T13:35:57.207" v="1530" actId="1036"/>
          <ac:spMkLst>
            <pc:docMk/>
            <pc:sldMk cId="4271658851" sldId="491"/>
            <ac:spMk id="16" creationId="{9F76024C-39D4-4F00-9579-031C7E422FDF}"/>
          </ac:spMkLst>
        </pc:spChg>
        <pc:spChg chg="add mod">
          <ac:chgData name="Siniša Vuksan" userId="3af124f9-b8e7-46e3-9422-21ae1d17ac0b" providerId="ADAL" clId="{F86D59F9-0027-4E69-9178-BCC56721AC42}" dt="2021-08-30T13:35:57.207" v="1530" actId="1036"/>
          <ac:spMkLst>
            <pc:docMk/>
            <pc:sldMk cId="4271658851" sldId="491"/>
            <ac:spMk id="17" creationId="{FDA40914-FEFC-44A5-8682-83DC82768C9B}"/>
          </ac:spMkLst>
        </pc:spChg>
        <pc:spChg chg="add mod">
          <ac:chgData name="Siniša Vuksan" userId="3af124f9-b8e7-46e3-9422-21ae1d17ac0b" providerId="ADAL" clId="{F86D59F9-0027-4E69-9178-BCC56721AC42}" dt="2021-08-30T13:35:57.207" v="1530" actId="1036"/>
          <ac:spMkLst>
            <pc:docMk/>
            <pc:sldMk cId="4271658851" sldId="491"/>
            <ac:spMk id="18" creationId="{86DD290B-AEDA-4357-8D72-C80D765F2324}"/>
          </ac:spMkLst>
        </pc:spChg>
        <pc:spChg chg="add mod">
          <ac:chgData name="Siniša Vuksan" userId="3af124f9-b8e7-46e3-9422-21ae1d17ac0b" providerId="ADAL" clId="{F86D59F9-0027-4E69-9178-BCC56721AC42}" dt="2021-08-30T13:35:50.794" v="1512" actId="1076"/>
          <ac:spMkLst>
            <pc:docMk/>
            <pc:sldMk cId="4271658851" sldId="491"/>
            <ac:spMk id="19" creationId="{4F2415CD-6AAD-4064-A737-F68E22280AAF}"/>
          </ac:spMkLst>
        </pc:spChg>
        <pc:picChg chg="mod">
          <ac:chgData name="Siniša Vuksan" userId="3af124f9-b8e7-46e3-9422-21ae1d17ac0b" providerId="ADAL" clId="{F86D59F9-0027-4E69-9178-BCC56721AC42}" dt="2021-08-30T13:35:57.207" v="1530" actId="1036"/>
          <ac:picMkLst>
            <pc:docMk/>
            <pc:sldMk cId="4271658851" sldId="491"/>
            <ac:picMk id="2" creationId="{79AB126F-5218-4223-8FB3-6BD5D18FF2B3}"/>
          </ac:picMkLst>
        </pc:picChg>
        <pc:picChg chg="del">
          <ac:chgData name="Siniša Vuksan" userId="3af124f9-b8e7-46e3-9422-21ae1d17ac0b" providerId="ADAL" clId="{F86D59F9-0027-4E69-9178-BCC56721AC42}" dt="2021-08-30T13:31:32.473" v="1427" actId="478"/>
          <ac:picMkLst>
            <pc:docMk/>
            <pc:sldMk cId="4271658851" sldId="491"/>
            <ac:picMk id="3" creationId="{F8F1E707-3913-4E4B-8CED-767DC36B06FB}"/>
          </ac:picMkLst>
        </pc:picChg>
        <pc:picChg chg="mod">
          <ac:chgData name="Siniša Vuksan" userId="3af124f9-b8e7-46e3-9422-21ae1d17ac0b" providerId="ADAL" clId="{F86D59F9-0027-4E69-9178-BCC56721AC42}" dt="2021-08-30T13:29:58.078" v="1414" actId="14826"/>
          <ac:picMkLst>
            <pc:docMk/>
            <pc:sldMk cId="4271658851" sldId="491"/>
            <ac:picMk id="4" creationId="{1B2619D9-4F98-4A11-8FFE-57C7EB1F529A}"/>
          </ac:picMkLst>
        </pc:picChg>
        <pc:picChg chg="del">
          <ac:chgData name="Siniša Vuksan" userId="3af124f9-b8e7-46e3-9422-21ae1d17ac0b" providerId="ADAL" clId="{F86D59F9-0027-4E69-9178-BCC56721AC42}" dt="2021-08-30T13:31:31.277" v="1426" actId="478"/>
          <ac:picMkLst>
            <pc:docMk/>
            <pc:sldMk cId="4271658851" sldId="491"/>
            <ac:picMk id="5" creationId="{EA1413FC-518C-4F82-B8BF-1CFB6E7E4D45}"/>
          </ac:picMkLst>
        </pc:picChg>
        <pc:picChg chg="del">
          <ac:chgData name="Siniša Vuksan" userId="3af124f9-b8e7-46e3-9422-21ae1d17ac0b" providerId="ADAL" clId="{F86D59F9-0027-4E69-9178-BCC56721AC42}" dt="2021-08-30T13:30:37.965" v="1415" actId="478"/>
          <ac:picMkLst>
            <pc:docMk/>
            <pc:sldMk cId="4271658851" sldId="491"/>
            <ac:picMk id="9" creationId="{AADD66E0-6FBF-4BC7-9ED8-276C2D6AA6C0}"/>
          </ac:picMkLst>
        </pc:picChg>
        <pc:picChg chg="del">
          <ac:chgData name="Siniša Vuksan" userId="3af124f9-b8e7-46e3-9422-21ae1d17ac0b" providerId="ADAL" clId="{F86D59F9-0027-4E69-9178-BCC56721AC42}" dt="2021-08-30T13:30:47.110" v="1419" actId="478"/>
          <ac:picMkLst>
            <pc:docMk/>
            <pc:sldMk cId="4271658851" sldId="491"/>
            <ac:picMk id="10" creationId="{C39F4AF5-8633-4C06-8D94-9C559AD68BA1}"/>
          </ac:picMkLst>
        </pc:picChg>
        <pc:picChg chg="add mod">
          <ac:chgData name="Siniša Vuksan" userId="3af124f9-b8e7-46e3-9422-21ae1d17ac0b" providerId="ADAL" clId="{F86D59F9-0027-4E69-9178-BCC56721AC42}" dt="2021-08-30T13:36:07.643" v="1532" actId="1076"/>
          <ac:picMkLst>
            <pc:docMk/>
            <pc:sldMk cId="4271658851" sldId="491"/>
            <ac:picMk id="11" creationId="{9D65B3A5-1C7D-4C6D-B4D9-8BFFFAA7CCDF}"/>
          </ac:picMkLst>
        </pc:picChg>
        <pc:picChg chg="del">
          <ac:chgData name="Siniša Vuksan" userId="3af124f9-b8e7-46e3-9422-21ae1d17ac0b" providerId="ADAL" clId="{F86D59F9-0027-4E69-9178-BCC56721AC42}" dt="2021-08-30T13:30:43.518" v="1417" actId="478"/>
          <ac:picMkLst>
            <pc:docMk/>
            <pc:sldMk cId="4271658851" sldId="491"/>
            <ac:picMk id="13" creationId="{D94C745F-79C0-4BD3-BA8F-B818FD208CA6}"/>
          </ac:picMkLst>
        </pc:picChg>
        <pc:picChg chg="del">
          <ac:chgData name="Siniša Vuksan" userId="3af124f9-b8e7-46e3-9422-21ae1d17ac0b" providerId="ADAL" clId="{F86D59F9-0027-4E69-9178-BCC56721AC42}" dt="2021-08-30T13:30:39.001" v="1416" actId="478"/>
          <ac:picMkLst>
            <pc:docMk/>
            <pc:sldMk cId="4271658851" sldId="491"/>
            <ac:picMk id="1028" creationId="{03D3E046-267C-4D28-8EC2-503B07B0766A}"/>
          </ac:picMkLst>
        </pc:picChg>
      </pc:sldChg>
      <pc:sldChg chg="delSp modSp add ord delAnim modAnim">
        <pc:chgData name="Siniša Vuksan" userId="3af124f9-b8e7-46e3-9422-21ae1d17ac0b" providerId="ADAL" clId="{F86D59F9-0027-4E69-9178-BCC56721AC42}" dt="2021-08-30T13:42:41.502" v="1882" actId="114"/>
        <pc:sldMkLst>
          <pc:docMk/>
          <pc:sldMk cId="3364002954" sldId="492"/>
        </pc:sldMkLst>
        <pc:spChg chg="mod">
          <ac:chgData name="Siniša Vuksan" userId="3af124f9-b8e7-46e3-9422-21ae1d17ac0b" providerId="ADAL" clId="{F86D59F9-0027-4E69-9178-BCC56721AC42}" dt="2021-08-30T13:42:41.502" v="1882" actId="114"/>
          <ac:spMkLst>
            <pc:docMk/>
            <pc:sldMk cId="3364002954" sldId="492"/>
            <ac:spMk id="6" creationId="{010AB125-9086-4261-98B4-FC5A0801347C}"/>
          </ac:spMkLst>
        </pc:spChg>
        <pc:spChg chg="del">
          <ac:chgData name="Siniša Vuksan" userId="3af124f9-b8e7-46e3-9422-21ae1d17ac0b" providerId="ADAL" clId="{F86D59F9-0027-4E69-9178-BCC56721AC42}" dt="2021-08-30T13:36:29.023" v="1536" actId="478"/>
          <ac:spMkLst>
            <pc:docMk/>
            <pc:sldMk cId="3364002954" sldId="492"/>
            <ac:spMk id="7" creationId="{30DDF1FB-00A8-4896-92C9-8697DFE3102E}"/>
          </ac:spMkLst>
        </pc:spChg>
        <pc:spChg chg="del">
          <ac:chgData name="Siniša Vuksan" userId="3af124f9-b8e7-46e3-9422-21ae1d17ac0b" providerId="ADAL" clId="{F86D59F9-0027-4E69-9178-BCC56721AC42}" dt="2021-08-30T13:36:29.023" v="1536" actId="478"/>
          <ac:spMkLst>
            <pc:docMk/>
            <pc:sldMk cId="3364002954" sldId="492"/>
            <ac:spMk id="8" creationId="{A49C9817-7930-4D74-9F68-57EC6317450B}"/>
          </ac:spMkLst>
        </pc:spChg>
        <pc:spChg chg="del">
          <ac:chgData name="Siniša Vuksan" userId="3af124f9-b8e7-46e3-9422-21ae1d17ac0b" providerId="ADAL" clId="{F86D59F9-0027-4E69-9178-BCC56721AC42}" dt="2021-08-30T13:36:29.023" v="1536" actId="478"/>
          <ac:spMkLst>
            <pc:docMk/>
            <pc:sldMk cId="3364002954" sldId="492"/>
            <ac:spMk id="9" creationId="{01B2887F-AE32-4162-8B7D-E1FBB19CD3F2}"/>
          </ac:spMkLst>
        </pc:spChg>
        <pc:spChg chg="del">
          <ac:chgData name="Siniša Vuksan" userId="3af124f9-b8e7-46e3-9422-21ae1d17ac0b" providerId="ADAL" clId="{F86D59F9-0027-4E69-9178-BCC56721AC42}" dt="2021-08-30T13:36:29.023" v="1536" actId="478"/>
          <ac:spMkLst>
            <pc:docMk/>
            <pc:sldMk cId="3364002954" sldId="492"/>
            <ac:spMk id="10" creationId="{4AC6A1AE-F78D-4C42-9D7B-3B5595546946}"/>
          </ac:spMkLst>
        </pc:spChg>
        <pc:spChg chg="del">
          <ac:chgData name="Siniša Vuksan" userId="3af124f9-b8e7-46e3-9422-21ae1d17ac0b" providerId="ADAL" clId="{F86D59F9-0027-4E69-9178-BCC56721AC42}" dt="2021-08-30T13:36:29.023" v="1536" actId="478"/>
          <ac:spMkLst>
            <pc:docMk/>
            <pc:sldMk cId="3364002954" sldId="492"/>
            <ac:spMk id="11" creationId="{CAB81695-25D2-4A22-94C8-0633A637C39C}"/>
          </ac:spMkLst>
        </pc:spChg>
        <pc:picChg chg="mod">
          <ac:chgData name="Siniša Vuksan" userId="3af124f9-b8e7-46e3-9422-21ae1d17ac0b" providerId="ADAL" clId="{F86D59F9-0027-4E69-9178-BCC56721AC42}" dt="2021-08-30T13:37:03.896" v="1552" actId="1036"/>
          <ac:picMkLst>
            <pc:docMk/>
            <pc:sldMk cId="3364002954" sldId="492"/>
            <ac:picMk id="2" creationId="{B69E1C10-ACFD-49C4-B019-6B92ED78F85E}"/>
          </ac:picMkLst>
        </pc:picChg>
        <pc:picChg chg="del">
          <ac:chgData name="Siniša Vuksan" userId="3af124f9-b8e7-46e3-9422-21ae1d17ac0b" providerId="ADAL" clId="{F86D59F9-0027-4E69-9178-BCC56721AC42}" dt="2021-08-30T13:36:30.106" v="1537" actId="478"/>
          <ac:picMkLst>
            <pc:docMk/>
            <pc:sldMk cId="3364002954" sldId="492"/>
            <ac:picMk id="3" creationId="{6202FA40-4340-448B-A851-F78FBB91AEF4}"/>
          </ac:picMkLst>
        </pc:picChg>
        <pc:picChg chg="mod">
          <ac:chgData name="Siniša Vuksan" userId="3af124f9-b8e7-46e3-9422-21ae1d17ac0b" providerId="ADAL" clId="{F86D59F9-0027-4E69-9178-BCC56721AC42}" dt="2021-08-30T13:36:26.419" v="1535" actId="14826"/>
          <ac:picMkLst>
            <pc:docMk/>
            <pc:sldMk cId="3364002954" sldId="492"/>
            <ac:picMk id="4" creationId="{1B2619D9-4F98-4A11-8FFE-57C7EB1F529A}"/>
          </ac:picMkLst>
        </pc:picChg>
      </pc:sldChg>
      <pc:sldChg chg="addSp delSp modSp add modAnim">
        <pc:chgData name="Siniša Vuksan" userId="3af124f9-b8e7-46e3-9422-21ae1d17ac0b" providerId="ADAL" clId="{F86D59F9-0027-4E69-9178-BCC56721AC42}" dt="2021-08-30T13:51:53.604" v="2226" actId="20577"/>
        <pc:sldMkLst>
          <pc:docMk/>
          <pc:sldMk cId="1666844617" sldId="493"/>
        </pc:sldMkLst>
        <pc:spChg chg="add mod">
          <ac:chgData name="Siniša Vuksan" userId="3af124f9-b8e7-46e3-9422-21ae1d17ac0b" providerId="ADAL" clId="{F86D59F9-0027-4E69-9178-BCC56721AC42}" dt="2021-08-30T13:45:34.157" v="1922" actId="20577"/>
          <ac:spMkLst>
            <pc:docMk/>
            <pc:sldMk cId="1666844617" sldId="493"/>
            <ac:spMk id="5" creationId="{DAA57E50-79D3-47DE-9A19-3CEE541989A6}"/>
          </ac:spMkLst>
        </pc:spChg>
        <pc:spChg chg="mod">
          <ac:chgData name="Siniša Vuksan" userId="3af124f9-b8e7-46e3-9422-21ae1d17ac0b" providerId="ADAL" clId="{F86D59F9-0027-4E69-9178-BCC56721AC42}" dt="2021-08-30T13:45:05.431" v="1913" actId="113"/>
          <ac:spMkLst>
            <pc:docMk/>
            <pc:sldMk cId="1666844617" sldId="493"/>
            <ac:spMk id="6" creationId="{010AB125-9086-4261-98B4-FC5A0801347C}"/>
          </ac:spMkLst>
        </pc:spChg>
        <pc:spChg chg="add mod">
          <ac:chgData name="Siniša Vuksan" userId="3af124f9-b8e7-46e3-9422-21ae1d17ac0b" providerId="ADAL" clId="{F86D59F9-0027-4E69-9178-BCC56721AC42}" dt="2021-08-30T13:45:47.423" v="1938" actId="20577"/>
          <ac:spMkLst>
            <pc:docMk/>
            <pc:sldMk cId="1666844617" sldId="493"/>
            <ac:spMk id="7" creationId="{9C87B421-5807-43E7-B949-F3C45B7BA26A}"/>
          </ac:spMkLst>
        </pc:spChg>
        <pc:spChg chg="add mod">
          <ac:chgData name="Siniša Vuksan" userId="3af124f9-b8e7-46e3-9422-21ae1d17ac0b" providerId="ADAL" clId="{F86D59F9-0027-4E69-9178-BCC56721AC42}" dt="2021-08-30T13:46:02.572" v="1949" actId="20577"/>
          <ac:spMkLst>
            <pc:docMk/>
            <pc:sldMk cId="1666844617" sldId="493"/>
            <ac:spMk id="8" creationId="{A7EFF86C-4B0B-45DF-8E6A-A4883C34B9C6}"/>
          </ac:spMkLst>
        </pc:spChg>
        <pc:spChg chg="add mod">
          <ac:chgData name="Siniša Vuksan" userId="3af124f9-b8e7-46e3-9422-21ae1d17ac0b" providerId="ADAL" clId="{F86D59F9-0027-4E69-9178-BCC56721AC42}" dt="2021-08-30T13:46:13.501" v="1958" actId="20577"/>
          <ac:spMkLst>
            <pc:docMk/>
            <pc:sldMk cId="1666844617" sldId="493"/>
            <ac:spMk id="9" creationId="{5317FFAB-89E3-4EC8-8564-222A479A2CEA}"/>
          </ac:spMkLst>
        </pc:spChg>
        <pc:spChg chg="add mod">
          <ac:chgData name="Siniša Vuksan" userId="3af124f9-b8e7-46e3-9422-21ae1d17ac0b" providerId="ADAL" clId="{F86D59F9-0027-4E69-9178-BCC56721AC42}" dt="2021-08-30T13:46:34.285" v="1981" actId="20577"/>
          <ac:spMkLst>
            <pc:docMk/>
            <pc:sldMk cId="1666844617" sldId="493"/>
            <ac:spMk id="10" creationId="{8B98196C-07DA-4C41-9754-3D38DE346224}"/>
          </ac:spMkLst>
        </pc:spChg>
        <pc:spChg chg="add mod">
          <ac:chgData name="Siniša Vuksan" userId="3af124f9-b8e7-46e3-9422-21ae1d17ac0b" providerId="ADAL" clId="{F86D59F9-0027-4E69-9178-BCC56721AC42}" dt="2021-08-30T13:46:43.901" v="1988" actId="20577"/>
          <ac:spMkLst>
            <pc:docMk/>
            <pc:sldMk cId="1666844617" sldId="493"/>
            <ac:spMk id="11" creationId="{C0D9C47B-4A98-4A16-BC38-E998F8A99FE2}"/>
          </ac:spMkLst>
        </pc:spChg>
        <pc:spChg chg="add mod">
          <ac:chgData name="Siniša Vuksan" userId="3af124f9-b8e7-46e3-9422-21ae1d17ac0b" providerId="ADAL" clId="{F86D59F9-0027-4E69-9178-BCC56721AC42}" dt="2021-08-30T13:46:55.102" v="2000" actId="20577"/>
          <ac:spMkLst>
            <pc:docMk/>
            <pc:sldMk cId="1666844617" sldId="493"/>
            <ac:spMk id="12" creationId="{AE33733E-6FBF-4313-A740-DA7AF39EB919}"/>
          </ac:spMkLst>
        </pc:spChg>
        <pc:spChg chg="add mod">
          <ac:chgData name="Siniša Vuksan" userId="3af124f9-b8e7-46e3-9422-21ae1d17ac0b" providerId="ADAL" clId="{F86D59F9-0027-4E69-9178-BCC56721AC42}" dt="2021-08-30T13:47:10.681" v="2018" actId="20577"/>
          <ac:spMkLst>
            <pc:docMk/>
            <pc:sldMk cId="1666844617" sldId="493"/>
            <ac:spMk id="13" creationId="{A1AAEA74-2240-4A94-BFCA-B2352E14497F}"/>
          </ac:spMkLst>
        </pc:spChg>
        <pc:spChg chg="add mod">
          <ac:chgData name="Siniša Vuksan" userId="3af124f9-b8e7-46e3-9422-21ae1d17ac0b" providerId="ADAL" clId="{F86D59F9-0027-4E69-9178-BCC56721AC42}" dt="2021-08-30T13:47:22.402" v="2022" actId="20577"/>
          <ac:spMkLst>
            <pc:docMk/>
            <pc:sldMk cId="1666844617" sldId="493"/>
            <ac:spMk id="14" creationId="{463A6F03-A3F9-43FA-8477-BA19A3AB04F8}"/>
          </ac:spMkLst>
        </pc:spChg>
        <pc:spChg chg="add mod">
          <ac:chgData name="Siniša Vuksan" userId="3af124f9-b8e7-46e3-9422-21ae1d17ac0b" providerId="ADAL" clId="{F86D59F9-0027-4E69-9178-BCC56721AC42}" dt="2021-08-30T13:47:55.092" v="2038" actId="1076"/>
          <ac:spMkLst>
            <pc:docMk/>
            <pc:sldMk cId="1666844617" sldId="493"/>
            <ac:spMk id="15" creationId="{1AB6938C-5DC6-4F18-94F2-213E0A85460B}"/>
          </ac:spMkLst>
        </pc:spChg>
        <pc:spChg chg="add mod">
          <ac:chgData name="Siniša Vuksan" userId="3af124f9-b8e7-46e3-9422-21ae1d17ac0b" providerId="ADAL" clId="{F86D59F9-0027-4E69-9178-BCC56721AC42}" dt="2021-08-30T13:47:59.431" v="2049" actId="20577"/>
          <ac:spMkLst>
            <pc:docMk/>
            <pc:sldMk cId="1666844617" sldId="493"/>
            <ac:spMk id="16" creationId="{1B114F3A-AD7C-4F92-B33E-DD75C189718E}"/>
          </ac:spMkLst>
        </pc:spChg>
        <pc:spChg chg="add mod">
          <ac:chgData name="Siniša Vuksan" userId="3af124f9-b8e7-46e3-9422-21ae1d17ac0b" providerId="ADAL" clId="{F86D59F9-0027-4E69-9178-BCC56721AC42}" dt="2021-08-30T13:48:14.276" v="2062" actId="20577"/>
          <ac:spMkLst>
            <pc:docMk/>
            <pc:sldMk cId="1666844617" sldId="493"/>
            <ac:spMk id="17" creationId="{79C21CDB-479D-4588-ACA0-6F7AF95EBBB2}"/>
          </ac:spMkLst>
        </pc:spChg>
        <pc:spChg chg="add mod">
          <ac:chgData name="Siniša Vuksan" userId="3af124f9-b8e7-46e3-9422-21ae1d17ac0b" providerId="ADAL" clId="{F86D59F9-0027-4E69-9178-BCC56721AC42}" dt="2021-08-30T13:48:26.911" v="2070" actId="20577"/>
          <ac:spMkLst>
            <pc:docMk/>
            <pc:sldMk cId="1666844617" sldId="493"/>
            <ac:spMk id="18" creationId="{55A9B45E-E524-4EAA-B3BF-612E4E6AE10C}"/>
          </ac:spMkLst>
        </pc:spChg>
        <pc:spChg chg="add mod">
          <ac:chgData name="Siniša Vuksan" userId="3af124f9-b8e7-46e3-9422-21ae1d17ac0b" providerId="ADAL" clId="{F86D59F9-0027-4E69-9178-BCC56721AC42}" dt="2021-08-30T13:48:38.322" v="2074" actId="20577"/>
          <ac:spMkLst>
            <pc:docMk/>
            <pc:sldMk cId="1666844617" sldId="493"/>
            <ac:spMk id="19" creationId="{D20D8209-7470-4005-9CCB-D52FEF32D398}"/>
          </ac:spMkLst>
        </pc:spChg>
        <pc:spChg chg="add mod">
          <ac:chgData name="Siniša Vuksan" userId="3af124f9-b8e7-46e3-9422-21ae1d17ac0b" providerId="ADAL" clId="{F86D59F9-0027-4E69-9178-BCC56721AC42}" dt="2021-08-30T13:48:48.973" v="2083" actId="20577"/>
          <ac:spMkLst>
            <pc:docMk/>
            <pc:sldMk cId="1666844617" sldId="493"/>
            <ac:spMk id="20" creationId="{4B33C124-A6CE-4A5B-9544-8AEB8B10BAB4}"/>
          </ac:spMkLst>
        </pc:spChg>
        <pc:spChg chg="add mod">
          <ac:chgData name="Siniša Vuksan" userId="3af124f9-b8e7-46e3-9422-21ae1d17ac0b" providerId="ADAL" clId="{F86D59F9-0027-4E69-9178-BCC56721AC42}" dt="2021-08-30T13:49:10.972" v="2096" actId="20577"/>
          <ac:spMkLst>
            <pc:docMk/>
            <pc:sldMk cId="1666844617" sldId="493"/>
            <ac:spMk id="21" creationId="{596E5EEB-7018-4CAB-A443-FBDDDEEC472B}"/>
          </ac:spMkLst>
        </pc:spChg>
        <pc:spChg chg="add mod">
          <ac:chgData name="Siniša Vuksan" userId="3af124f9-b8e7-46e3-9422-21ae1d17ac0b" providerId="ADAL" clId="{F86D59F9-0027-4E69-9178-BCC56721AC42}" dt="2021-08-30T13:49:26.522" v="2118" actId="20577"/>
          <ac:spMkLst>
            <pc:docMk/>
            <pc:sldMk cId="1666844617" sldId="493"/>
            <ac:spMk id="22" creationId="{7A1403BE-2419-4532-9439-D9018E2BB887}"/>
          </ac:spMkLst>
        </pc:spChg>
        <pc:spChg chg="add mod">
          <ac:chgData name="Siniša Vuksan" userId="3af124f9-b8e7-46e3-9422-21ae1d17ac0b" providerId="ADAL" clId="{F86D59F9-0027-4E69-9178-BCC56721AC42}" dt="2021-08-30T13:49:40.561" v="2125" actId="20577"/>
          <ac:spMkLst>
            <pc:docMk/>
            <pc:sldMk cId="1666844617" sldId="493"/>
            <ac:spMk id="23" creationId="{E372A469-ABE6-41E5-9AFF-6EF1A1D33100}"/>
          </ac:spMkLst>
        </pc:spChg>
        <pc:spChg chg="add mod">
          <ac:chgData name="Siniša Vuksan" userId="3af124f9-b8e7-46e3-9422-21ae1d17ac0b" providerId="ADAL" clId="{F86D59F9-0027-4E69-9178-BCC56721AC42}" dt="2021-08-30T13:50:16.331" v="2139" actId="20577"/>
          <ac:spMkLst>
            <pc:docMk/>
            <pc:sldMk cId="1666844617" sldId="493"/>
            <ac:spMk id="24" creationId="{8CDFC792-6D8A-47CA-AE4E-C7601238950C}"/>
          </ac:spMkLst>
        </pc:spChg>
        <pc:spChg chg="add mod">
          <ac:chgData name="Siniša Vuksan" userId="3af124f9-b8e7-46e3-9422-21ae1d17ac0b" providerId="ADAL" clId="{F86D59F9-0027-4E69-9178-BCC56721AC42}" dt="2021-08-30T13:50:29.281" v="2146" actId="20577"/>
          <ac:spMkLst>
            <pc:docMk/>
            <pc:sldMk cId="1666844617" sldId="493"/>
            <ac:spMk id="25" creationId="{B38148C8-4B47-4004-8827-69FBB0E149ED}"/>
          </ac:spMkLst>
        </pc:spChg>
        <pc:spChg chg="add mod">
          <ac:chgData name="Siniša Vuksan" userId="3af124f9-b8e7-46e3-9422-21ae1d17ac0b" providerId="ADAL" clId="{F86D59F9-0027-4E69-9178-BCC56721AC42}" dt="2021-08-30T13:51:53.604" v="2226" actId="20577"/>
          <ac:spMkLst>
            <pc:docMk/>
            <pc:sldMk cId="1666844617" sldId="493"/>
            <ac:spMk id="26" creationId="{A8484F67-8B10-43DE-9F65-DA1BC3335119}"/>
          </ac:spMkLst>
        </pc:spChg>
        <pc:picChg chg="mod">
          <ac:chgData name="Siniša Vuksan" userId="3af124f9-b8e7-46e3-9422-21ae1d17ac0b" providerId="ADAL" clId="{F86D59F9-0027-4E69-9178-BCC56721AC42}" dt="2021-08-30T13:43:27.232" v="1887" actId="14100"/>
          <ac:picMkLst>
            <pc:docMk/>
            <pc:sldMk cId="1666844617" sldId="493"/>
            <ac:picMk id="2" creationId="{B69E1C10-ACFD-49C4-B019-6B92ED78F85E}"/>
          </ac:picMkLst>
        </pc:picChg>
        <pc:picChg chg="add del">
          <ac:chgData name="Siniša Vuksan" userId="3af124f9-b8e7-46e3-9422-21ae1d17ac0b" providerId="ADAL" clId="{F86D59F9-0027-4E69-9178-BCC56721AC42}" dt="2021-08-30T13:51:42.564" v="2224"/>
          <ac:picMkLst>
            <pc:docMk/>
            <pc:sldMk cId="1666844617" sldId="493"/>
            <ac:picMk id="3" creationId="{11A60663-D29A-4C1B-8515-8FC0481D0DBE}"/>
          </ac:picMkLst>
        </pc:picChg>
      </pc:sldChg>
      <pc:sldChg chg="addSp delSp modSp add ord delAnim modAnim">
        <pc:chgData name="Siniša Vuksan" userId="3af124f9-b8e7-46e3-9422-21ae1d17ac0b" providerId="ADAL" clId="{F86D59F9-0027-4E69-9178-BCC56721AC42}" dt="2021-08-31T09:18:03.216" v="3986" actId="20577"/>
        <pc:sldMkLst>
          <pc:docMk/>
          <pc:sldMk cId="517848177" sldId="494"/>
        </pc:sldMkLst>
        <pc:spChg chg="mod">
          <ac:chgData name="Siniša Vuksan" userId="3af124f9-b8e7-46e3-9422-21ae1d17ac0b" providerId="ADAL" clId="{F86D59F9-0027-4E69-9178-BCC56721AC42}" dt="2021-08-31T09:18:03.216" v="3986" actId="20577"/>
          <ac:spMkLst>
            <pc:docMk/>
            <pc:sldMk cId="517848177" sldId="494"/>
            <ac:spMk id="6" creationId="{010AB125-9086-4261-98B4-FC5A0801347C}"/>
          </ac:spMkLst>
        </pc:spChg>
        <pc:spChg chg="mod">
          <ac:chgData name="Siniša Vuksan" userId="3af124f9-b8e7-46e3-9422-21ae1d17ac0b" providerId="ADAL" clId="{F86D59F9-0027-4E69-9178-BCC56721AC42}" dt="2021-08-30T13:52:18.568" v="2228" actId="20577"/>
          <ac:spMkLst>
            <pc:docMk/>
            <pc:sldMk cId="517848177" sldId="494"/>
            <ac:spMk id="7" creationId="{0256D9EB-C20B-45FA-9F3D-124012366C9E}"/>
          </ac:spMkLst>
        </pc:spChg>
        <pc:spChg chg="mod">
          <ac:chgData name="Siniša Vuksan" userId="3af124f9-b8e7-46e3-9422-21ae1d17ac0b" providerId="ADAL" clId="{F86D59F9-0027-4E69-9178-BCC56721AC42}" dt="2021-08-30T13:56:39.443" v="2279" actId="20577"/>
          <ac:spMkLst>
            <pc:docMk/>
            <pc:sldMk cId="517848177" sldId="494"/>
            <ac:spMk id="8" creationId="{BFDC20B5-2A68-49A0-AAEC-9204A3300DEC}"/>
          </ac:spMkLst>
        </pc:spChg>
        <pc:spChg chg="mod">
          <ac:chgData name="Siniša Vuksan" userId="3af124f9-b8e7-46e3-9422-21ae1d17ac0b" providerId="ADAL" clId="{F86D59F9-0027-4E69-9178-BCC56721AC42}" dt="2021-08-30T13:56:46.191" v="2290" actId="20577"/>
          <ac:spMkLst>
            <pc:docMk/>
            <pc:sldMk cId="517848177" sldId="494"/>
            <ac:spMk id="9" creationId="{B6F271AD-8588-4092-AB45-666412DA3574}"/>
          </ac:spMkLst>
        </pc:spChg>
        <pc:spChg chg="mod">
          <ac:chgData name="Siniša Vuksan" userId="3af124f9-b8e7-46e3-9422-21ae1d17ac0b" providerId="ADAL" clId="{F86D59F9-0027-4E69-9178-BCC56721AC42}" dt="2021-08-30T13:56:50.302" v="2295" actId="20577"/>
          <ac:spMkLst>
            <pc:docMk/>
            <pc:sldMk cId="517848177" sldId="494"/>
            <ac:spMk id="10" creationId="{FE092354-24EF-4F73-AA97-B230650C75BD}"/>
          </ac:spMkLst>
        </pc:spChg>
        <pc:spChg chg="mod">
          <ac:chgData name="Siniša Vuksan" userId="3af124f9-b8e7-46e3-9422-21ae1d17ac0b" providerId="ADAL" clId="{F86D59F9-0027-4E69-9178-BCC56721AC42}" dt="2021-08-30T13:56:58.740" v="2307" actId="20577"/>
          <ac:spMkLst>
            <pc:docMk/>
            <pc:sldMk cId="517848177" sldId="494"/>
            <ac:spMk id="11" creationId="{5DBFB585-53C4-457F-8B02-73989C3A4C52}"/>
          </ac:spMkLst>
        </pc:spChg>
        <pc:spChg chg="mod">
          <ac:chgData name="Siniša Vuksan" userId="3af124f9-b8e7-46e3-9422-21ae1d17ac0b" providerId="ADAL" clId="{F86D59F9-0027-4E69-9178-BCC56721AC42}" dt="2021-08-30T13:57:07.099" v="2314" actId="20577"/>
          <ac:spMkLst>
            <pc:docMk/>
            <pc:sldMk cId="517848177" sldId="494"/>
            <ac:spMk id="12" creationId="{0C39A72E-CFF3-48B8-89D0-819131831B47}"/>
          </ac:spMkLst>
        </pc:spChg>
        <pc:spChg chg="mod">
          <ac:chgData name="Siniša Vuksan" userId="3af124f9-b8e7-46e3-9422-21ae1d17ac0b" providerId="ADAL" clId="{F86D59F9-0027-4E69-9178-BCC56721AC42}" dt="2021-08-30T13:57:14.659" v="2325" actId="20577"/>
          <ac:spMkLst>
            <pc:docMk/>
            <pc:sldMk cId="517848177" sldId="494"/>
            <ac:spMk id="13" creationId="{7ABB5406-B1B1-466E-8077-A7B9BBA8FF6C}"/>
          </ac:spMkLst>
        </pc:spChg>
        <pc:spChg chg="del">
          <ac:chgData name="Siniša Vuksan" userId="3af124f9-b8e7-46e3-9422-21ae1d17ac0b" providerId="ADAL" clId="{F86D59F9-0027-4E69-9178-BCC56721AC42}" dt="2021-08-30T13:54:19.972" v="2231" actId="478"/>
          <ac:spMkLst>
            <pc:docMk/>
            <pc:sldMk cId="517848177" sldId="494"/>
            <ac:spMk id="14" creationId="{42FCE229-8671-47C7-9826-50D294865FC1}"/>
          </ac:spMkLst>
        </pc:spChg>
        <pc:spChg chg="add mod">
          <ac:chgData name="Siniša Vuksan" userId="3af124f9-b8e7-46e3-9422-21ae1d17ac0b" providerId="ADAL" clId="{F86D59F9-0027-4E69-9178-BCC56721AC42}" dt="2021-08-30T13:57:22.029" v="2329" actId="20577"/>
          <ac:spMkLst>
            <pc:docMk/>
            <pc:sldMk cId="517848177" sldId="494"/>
            <ac:spMk id="15" creationId="{0F904B44-3A73-43F7-BDCB-A6FDC7A3C8C6}"/>
          </ac:spMkLst>
        </pc:spChg>
        <pc:spChg chg="add mod">
          <ac:chgData name="Siniša Vuksan" userId="3af124f9-b8e7-46e3-9422-21ae1d17ac0b" providerId="ADAL" clId="{F86D59F9-0027-4E69-9178-BCC56721AC42}" dt="2021-08-30T13:57:32.017" v="2348" actId="20577"/>
          <ac:spMkLst>
            <pc:docMk/>
            <pc:sldMk cId="517848177" sldId="494"/>
            <ac:spMk id="16" creationId="{DFC502B8-50D6-443B-8D4E-0BD7A395EAC3}"/>
          </ac:spMkLst>
        </pc:spChg>
        <pc:spChg chg="add mod">
          <ac:chgData name="Siniša Vuksan" userId="3af124f9-b8e7-46e3-9422-21ae1d17ac0b" providerId="ADAL" clId="{F86D59F9-0027-4E69-9178-BCC56721AC42}" dt="2021-08-30T13:57:35.214" v="2350" actId="20577"/>
          <ac:spMkLst>
            <pc:docMk/>
            <pc:sldMk cId="517848177" sldId="494"/>
            <ac:spMk id="17" creationId="{A8FF69F3-8B7D-4B08-A597-FAF70D04E42C}"/>
          </ac:spMkLst>
        </pc:spChg>
        <pc:spChg chg="add mod">
          <ac:chgData name="Siniša Vuksan" userId="3af124f9-b8e7-46e3-9422-21ae1d17ac0b" providerId="ADAL" clId="{F86D59F9-0027-4E69-9178-BCC56721AC42}" dt="2021-08-30T13:57:48.329" v="2370" actId="20577"/>
          <ac:spMkLst>
            <pc:docMk/>
            <pc:sldMk cId="517848177" sldId="494"/>
            <ac:spMk id="18" creationId="{27645777-B954-4C4E-9B7F-F030B02FFB84}"/>
          </ac:spMkLst>
        </pc:spChg>
        <pc:spChg chg="add del">
          <ac:chgData name="Siniša Vuksan" userId="3af124f9-b8e7-46e3-9422-21ae1d17ac0b" providerId="ADAL" clId="{F86D59F9-0027-4E69-9178-BCC56721AC42}" dt="2021-08-30T13:57:18.551" v="2327"/>
          <ac:spMkLst>
            <pc:docMk/>
            <pc:sldMk cId="517848177" sldId="494"/>
            <ac:spMk id="19" creationId="{FBC883C6-0C66-48A6-864F-92FCC39A1D0A}"/>
          </ac:spMkLst>
        </pc:spChg>
        <pc:picChg chg="mod">
          <ac:chgData name="Siniša Vuksan" userId="3af124f9-b8e7-46e3-9422-21ae1d17ac0b" providerId="ADAL" clId="{F86D59F9-0027-4E69-9178-BCC56721AC42}" dt="2021-08-30T13:57:04.168" v="2309" actId="1076"/>
          <ac:picMkLst>
            <pc:docMk/>
            <pc:sldMk cId="517848177" sldId="494"/>
            <ac:picMk id="2" creationId="{79AB126F-5218-4223-8FB3-6BD5D18FF2B3}"/>
          </ac:picMkLst>
        </pc:picChg>
        <pc:picChg chg="mod">
          <ac:chgData name="Siniša Vuksan" userId="3af124f9-b8e7-46e3-9422-21ae1d17ac0b" providerId="ADAL" clId="{F86D59F9-0027-4E69-9178-BCC56721AC42}" dt="2021-08-30T13:52:39.697" v="2229" actId="14826"/>
          <ac:picMkLst>
            <pc:docMk/>
            <pc:sldMk cId="517848177" sldId="494"/>
            <ac:picMk id="4" creationId="{1B2619D9-4F98-4A11-8FFE-57C7EB1F529A}"/>
          </ac:picMkLst>
        </pc:picChg>
      </pc:sldChg>
      <pc:sldChg chg="modSp add ord modAnim">
        <pc:chgData name="Siniša Vuksan" userId="3af124f9-b8e7-46e3-9422-21ae1d17ac0b" providerId="ADAL" clId="{F86D59F9-0027-4E69-9178-BCC56721AC42}" dt="2021-08-30T14:13:04.784" v="2900" actId="1076"/>
        <pc:sldMkLst>
          <pc:docMk/>
          <pc:sldMk cId="258843597" sldId="495"/>
        </pc:sldMkLst>
        <pc:spChg chg="mod">
          <ac:chgData name="Siniša Vuksan" userId="3af124f9-b8e7-46e3-9422-21ae1d17ac0b" providerId="ADAL" clId="{F86D59F9-0027-4E69-9178-BCC56721AC42}" dt="2021-08-30T14:13:00.849" v="2898" actId="1076"/>
          <ac:spMkLst>
            <pc:docMk/>
            <pc:sldMk cId="258843597" sldId="495"/>
            <ac:spMk id="6" creationId="{010AB125-9086-4261-98B4-FC5A0801347C}"/>
          </ac:spMkLst>
        </pc:spChg>
        <pc:picChg chg="mod">
          <ac:chgData name="Siniša Vuksan" userId="3af124f9-b8e7-46e3-9422-21ae1d17ac0b" providerId="ADAL" clId="{F86D59F9-0027-4E69-9178-BCC56721AC42}" dt="2021-08-30T14:13:04.784" v="2900" actId="1076"/>
          <ac:picMkLst>
            <pc:docMk/>
            <pc:sldMk cId="258843597" sldId="495"/>
            <ac:picMk id="2" creationId="{B69E1C10-ACFD-49C4-B019-6B92ED78F85E}"/>
          </ac:picMkLst>
        </pc:picChg>
        <pc:picChg chg="mod">
          <ac:chgData name="Siniša Vuksan" userId="3af124f9-b8e7-46e3-9422-21ae1d17ac0b" providerId="ADAL" clId="{F86D59F9-0027-4E69-9178-BCC56721AC42}" dt="2021-08-30T14:01:25.174" v="2389" actId="14826"/>
          <ac:picMkLst>
            <pc:docMk/>
            <pc:sldMk cId="258843597" sldId="495"/>
            <ac:picMk id="4" creationId="{1B2619D9-4F98-4A11-8FFE-57C7EB1F529A}"/>
          </ac:picMkLst>
        </pc:picChg>
      </pc:sldChg>
      <pc:sldChg chg="addSp modSp add ord modAnim">
        <pc:chgData name="Siniša Vuksan" userId="3af124f9-b8e7-46e3-9422-21ae1d17ac0b" providerId="ADAL" clId="{F86D59F9-0027-4E69-9178-BCC56721AC42}" dt="2021-08-30T14:10:56.134" v="2681"/>
        <pc:sldMkLst>
          <pc:docMk/>
          <pc:sldMk cId="2925146065" sldId="496"/>
        </pc:sldMkLst>
        <pc:spChg chg="add mod">
          <ac:chgData name="Siniša Vuksan" userId="3af124f9-b8e7-46e3-9422-21ae1d17ac0b" providerId="ADAL" clId="{F86D59F9-0027-4E69-9178-BCC56721AC42}" dt="2021-08-30T14:07:46.348" v="2532" actId="20577"/>
          <ac:spMkLst>
            <pc:docMk/>
            <pc:sldMk cId="2925146065" sldId="496"/>
            <ac:spMk id="5" creationId="{2875DCA4-8D0F-404E-8F5A-D5BF66825313}"/>
          </ac:spMkLst>
        </pc:spChg>
        <pc:spChg chg="mod">
          <ac:chgData name="Siniša Vuksan" userId="3af124f9-b8e7-46e3-9422-21ae1d17ac0b" providerId="ADAL" clId="{F86D59F9-0027-4E69-9178-BCC56721AC42}" dt="2021-08-30T14:06:26.582" v="2454" actId="1076"/>
          <ac:spMkLst>
            <pc:docMk/>
            <pc:sldMk cId="2925146065" sldId="496"/>
            <ac:spMk id="6" creationId="{010AB125-9086-4261-98B4-FC5A0801347C}"/>
          </ac:spMkLst>
        </pc:spChg>
        <pc:spChg chg="add mod">
          <ac:chgData name="Siniša Vuksan" userId="3af124f9-b8e7-46e3-9422-21ae1d17ac0b" providerId="ADAL" clId="{F86D59F9-0027-4E69-9178-BCC56721AC42}" dt="2021-08-30T14:07:56.788" v="2550" actId="20577"/>
          <ac:spMkLst>
            <pc:docMk/>
            <pc:sldMk cId="2925146065" sldId="496"/>
            <ac:spMk id="7" creationId="{3718103B-AA36-4499-AF4D-A22147EFB835}"/>
          </ac:spMkLst>
        </pc:spChg>
        <pc:spChg chg="add mod">
          <ac:chgData name="Siniša Vuksan" userId="3af124f9-b8e7-46e3-9422-21ae1d17ac0b" providerId="ADAL" clId="{F86D59F9-0027-4E69-9178-BCC56721AC42}" dt="2021-08-30T14:08:35.757" v="2581" actId="20577"/>
          <ac:spMkLst>
            <pc:docMk/>
            <pc:sldMk cId="2925146065" sldId="496"/>
            <ac:spMk id="8" creationId="{04941537-E6F8-4A9F-BC5C-214A29F690F8}"/>
          </ac:spMkLst>
        </pc:spChg>
        <pc:spChg chg="add mod">
          <ac:chgData name="Siniša Vuksan" userId="3af124f9-b8e7-46e3-9422-21ae1d17ac0b" providerId="ADAL" clId="{F86D59F9-0027-4E69-9178-BCC56721AC42}" dt="2021-08-30T14:08:48.627" v="2598" actId="20577"/>
          <ac:spMkLst>
            <pc:docMk/>
            <pc:sldMk cId="2925146065" sldId="496"/>
            <ac:spMk id="9" creationId="{BC7055FD-E1DC-4B85-A220-9592E3975B5F}"/>
          </ac:spMkLst>
        </pc:spChg>
        <pc:spChg chg="add mod">
          <ac:chgData name="Siniša Vuksan" userId="3af124f9-b8e7-46e3-9422-21ae1d17ac0b" providerId="ADAL" clId="{F86D59F9-0027-4E69-9178-BCC56721AC42}" dt="2021-08-30T14:08:56.768" v="2610" actId="20577"/>
          <ac:spMkLst>
            <pc:docMk/>
            <pc:sldMk cId="2925146065" sldId="496"/>
            <ac:spMk id="10" creationId="{BA1C7F02-A61B-41C0-888F-719F004A9C49}"/>
          </ac:spMkLst>
        </pc:spChg>
        <pc:spChg chg="add mod">
          <ac:chgData name="Siniša Vuksan" userId="3af124f9-b8e7-46e3-9422-21ae1d17ac0b" providerId="ADAL" clId="{F86D59F9-0027-4E69-9178-BCC56721AC42}" dt="2021-08-30T14:09:04.239" v="2621" actId="20577"/>
          <ac:spMkLst>
            <pc:docMk/>
            <pc:sldMk cId="2925146065" sldId="496"/>
            <ac:spMk id="11" creationId="{74CAEB0D-164D-45A5-B2C4-43E1EA9EBF41}"/>
          </ac:spMkLst>
        </pc:spChg>
        <pc:spChg chg="add mod">
          <ac:chgData name="Siniša Vuksan" userId="3af124f9-b8e7-46e3-9422-21ae1d17ac0b" providerId="ADAL" clId="{F86D59F9-0027-4E69-9178-BCC56721AC42}" dt="2021-08-30T14:09:14.553" v="2643" actId="20577"/>
          <ac:spMkLst>
            <pc:docMk/>
            <pc:sldMk cId="2925146065" sldId="496"/>
            <ac:spMk id="12" creationId="{3EF50F95-745C-4C28-8767-E6625CD4CB79}"/>
          </ac:spMkLst>
        </pc:spChg>
        <pc:spChg chg="add mod">
          <ac:chgData name="Siniša Vuksan" userId="3af124f9-b8e7-46e3-9422-21ae1d17ac0b" providerId="ADAL" clId="{F86D59F9-0027-4E69-9178-BCC56721AC42}" dt="2021-08-30T14:09:47.797" v="2656" actId="20577"/>
          <ac:spMkLst>
            <pc:docMk/>
            <pc:sldMk cId="2925146065" sldId="496"/>
            <ac:spMk id="13" creationId="{CC0ECB0C-3919-48C7-B89B-0EEDFAA66461}"/>
          </ac:spMkLst>
        </pc:spChg>
        <pc:spChg chg="add mod">
          <ac:chgData name="Siniša Vuksan" userId="3af124f9-b8e7-46e3-9422-21ae1d17ac0b" providerId="ADAL" clId="{F86D59F9-0027-4E69-9178-BCC56721AC42}" dt="2021-08-30T14:09:56.425" v="2668" actId="20577"/>
          <ac:spMkLst>
            <pc:docMk/>
            <pc:sldMk cId="2925146065" sldId="496"/>
            <ac:spMk id="14" creationId="{E45D2A5C-CAA5-4BAB-983F-6EA8475AF08C}"/>
          </ac:spMkLst>
        </pc:spChg>
        <pc:spChg chg="add mod">
          <ac:chgData name="Siniša Vuksan" userId="3af124f9-b8e7-46e3-9422-21ae1d17ac0b" providerId="ADAL" clId="{F86D59F9-0027-4E69-9178-BCC56721AC42}" dt="2021-08-30T14:10:06.604" v="2680" actId="20577"/>
          <ac:spMkLst>
            <pc:docMk/>
            <pc:sldMk cId="2925146065" sldId="496"/>
            <ac:spMk id="15" creationId="{4ED521AB-0105-42DC-89D3-88DDC34CC98A}"/>
          </ac:spMkLst>
        </pc:spChg>
        <pc:picChg chg="mod">
          <ac:chgData name="Siniša Vuksan" userId="3af124f9-b8e7-46e3-9422-21ae1d17ac0b" providerId="ADAL" clId="{F86D59F9-0027-4E69-9178-BCC56721AC42}" dt="2021-08-30T14:06:30.192" v="2458" actId="1036"/>
          <ac:picMkLst>
            <pc:docMk/>
            <pc:sldMk cId="2925146065" sldId="496"/>
            <ac:picMk id="2" creationId="{B69E1C10-ACFD-49C4-B019-6B92ED78F85E}"/>
          </ac:picMkLst>
        </pc:picChg>
        <pc:picChg chg="mod">
          <ac:chgData name="Siniša Vuksan" userId="3af124f9-b8e7-46e3-9422-21ae1d17ac0b" providerId="ADAL" clId="{F86D59F9-0027-4E69-9178-BCC56721AC42}" dt="2021-08-30T14:01:29.142" v="2390" actId="14826"/>
          <ac:picMkLst>
            <pc:docMk/>
            <pc:sldMk cId="2925146065" sldId="496"/>
            <ac:picMk id="4" creationId="{1B2619D9-4F98-4A11-8FFE-57C7EB1F529A}"/>
          </ac:picMkLst>
        </pc:picChg>
      </pc:sldChg>
      <pc:sldChg chg="modSp add ord">
        <pc:chgData name="Siniša Vuksan" userId="3af124f9-b8e7-46e3-9422-21ae1d17ac0b" providerId="ADAL" clId="{F86D59F9-0027-4E69-9178-BCC56721AC42}" dt="2021-08-30T14:19:42.758" v="3671"/>
        <pc:sldMkLst>
          <pc:docMk/>
          <pc:sldMk cId="3491789424" sldId="497"/>
        </pc:sldMkLst>
        <pc:spChg chg="mod">
          <ac:chgData name="Siniša Vuksan" userId="3af124f9-b8e7-46e3-9422-21ae1d17ac0b" providerId="ADAL" clId="{F86D59F9-0027-4E69-9178-BCC56721AC42}" dt="2021-08-30T14:19:38.793" v="3670" actId="1035"/>
          <ac:spMkLst>
            <pc:docMk/>
            <pc:sldMk cId="3491789424" sldId="497"/>
            <ac:spMk id="6" creationId="{010AB125-9086-4261-98B4-FC5A0801347C}"/>
          </ac:spMkLst>
        </pc:spChg>
        <pc:spChg chg="mod">
          <ac:chgData name="Siniša Vuksan" userId="3af124f9-b8e7-46e3-9422-21ae1d17ac0b" providerId="ADAL" clId="{F86D59F9-0027-4E69-9178-BCC56721AC42}" dt="2021-08-30T14:14:23.715" v="2904" actId="20577"/>
          <ac:spMkLst>
            <pc:docMk/>
            <pc:sldMk cId="3491789424" sldId="497"/>
            <ac:spMk id="7" creationId="{0256D9EB-C20B-45FA-9F3D-124012366C9E}"/>
          </ac:spMkLst>
        </pc:spChg>
        <pc:picChg chg="mod">
          <ac:chgData name="Siniša Vuksan" userId="3af124f9-b8e7-46e3-9422-21ae1d17ac0b" providerId="ADAL" clId="{F86D59F9-0027-4E69-9178-BCC56721AC42}" dt="2021-08-30T14:19:24.826" v="3662" actId="1076"/>
          <ac:picMkLst>
            <pc:docMk/>
            <pc:sldMk cId="3491789424" sldId="497"/>
            <ac:picMk id="2" creationId="{79AB126F-5218-4223-8FB3-6BD5D18FF2B3}"/>
          </ac:picMkLst>
        </pc:picChg>
        <pc:picChg chg="mod">
          <ac:chgData name="Siniša Vuksan" userId="3af124f9-b8e7-46e3-9422-21ae1d17ac0b" providerId="ADAL" clId="{F86D59F9-0027-4E69-9178-BCC56721AC42}" dt="2021-08-30T14:14:21.510" v="2902" actId="14826"/>
          <ac:picMkLst>
            <pc:docMk/>
            <pc:sldMk cId="3491789424" sldId="497"/>
            <ac:picMk id="4" creationId="{1B2619D9-4F98-4A11-8FFE-57C7EB1F529A}"/>
          </ac:picMkLst>
        </pc:picChg>
      </pc:sldChg>
      <pc:sldChg chg="delSp modSp add delAnim">
        <pc:chgData name="Siniša Vuksan" userId="3af124f9-b8e7-46e3-9422-21ae1d17ac0b" providerId="ADAL" clId="{F86D59F9-0027-4E69-9178-BCC56721AC42}" dt="2021-08-30T14:29:00.528" v="3788" actId="1035"/>
        <pc:sldMkLst>
          <pc:docMk/>
          <pc:sldMk cId="883572280" sldId="498"/>
        </pc:sldMkLst>
        <pc:spChg chg="mod">
          <ac:chgData name="Siniša Vuksan" userId="3af124f9-b8e7-46e3-9422-21ae1d17ac0b" providerId="ADAL" clId="{F86D59F9-0027-4E69-9178-BCC56721AC42}" dt="2021-08-30T14:28:14.518" v="3777" actId="20577"/>
          <ac:spMkLst>
            <pc:docMk/>
            <pc:sldMk cId="883572280" sldId="498"/>
            <ac:spMk id="6" creationId="{010AB125-9086-4261-98B4-FC5A0801347C}"/>
          </ac:spMkLst>
        </pc:spChg>
        <pc:spChg chg="mod">
          <ac:chgData name="Siniša Vuksan" userId="3af124f9-b8e7-46e3-9422-21ae1d17ac0b" providerId="ADAL" clId="{F86D59F9-0027-4E69-9178-BCC56721AC42}" dt="2021-08-30T14:27:01.199" v="3722" actId="20577"/>
          <ac:spMkLst>
            <pc:docMk/>
            <pc:sldMk cId="883572280" sldId="498"/>
            <ac:spMk id="7" creationId="{0256D9EB-C20B-45FA-9F3D-124012366C9E}"/>
          </ac:spMkLst>
        </pc:spChg>
        <pc:spChg chg="del">
          <ac:chgData name="Siniša Vuksan" userId="3af124f9-b8e7-46e3-9422-21ae1d17ac0b" providerId="ADAL" clId="{F86D59F9-0027-4E69-9178-BCC56721AC42}" dt="2021-08-30T14:26:31.694" v="3718" actId="478"/>
          <ac:spMkLst>
            <pc:docMk/>
            <pc:sldMk cId="883572280" sldId="498"/>
            <ac:spMk id="8" creationId="{BFDC20B5-2A68-49A0-AAEC-9204A3300DEC}"/>
          </ac:spMkLst>
        </pc:spChg>
        <pc:spChg chg="del">
          <ac:chgData name="Siniša Vuksan" userId="3af124f9-b8e7-46e3-9422-21ae1d17ac0b" providerId="ADAL" clId="{F86D59F9-0027-4E69-9178-BCC56721AC42}" dt="2021-08-30T14:26:31.694" v="3718" actId="478"/>
          <ac:spMkLst>
            <pc:docMk/>
            <pc:sldMk cId="883572280" sldId="498"/>
            <ac:spMk id="9" creationId="{B6F271AD-8588-4092-AB45-666412DA3574}"/>
          </ac:spMkLst>
        </pc:spChg>
        <pc:spChg chg="del">
          <ac:chgData name="Siniša Vuksan" userId="3af124f9-b8e7-46e3-9422-21ae1d17ac0b" providerId="ADAL" clId="{F86D59F9-0027-4E69-9178-BCC56721AC42}" dt="2021-08-30T14:26:31.694" v="3718" actId="478"/>
          <ac:spMkLst>
            <pc:docMk/>
            <pc:sldMk cId="883572280" sldId="498"/>
            <ac:spMk id="10" creationId="{FE092354-24EF-4F73-AA97-B230650C75BD}"/>
          </ac:spMkLst>
        </pc:spChg>
        <pc:spChg chg="del">
          <ac:chgData name="Siniša Vuksan" userId="3af124f9-b8e7-46e3-9422-21ae1d17ac0b" providerId="ADAL" clId="{F86D59F9-0027-4E69-9178-BCC56721AC42}" dt="2021-08-30T14:26:31.694" v="3718" actId="478"/>
          <ac:spMkLst>
            <pc:docMk/>
            <pc:sldMk cId="883572280" sldId="498"/>
            <ac:spMk id="11" creationId="{5DBFB585-53C4-457F-8B02-73989C3A4C52}"/>
          </ac:spMkLst>
        </pc:spChg>
        <pc:spChg chg="del">
          <ac:chgData name="Siniša Vuksan" userId="3af124f9-b8e7-46e3-9422-21ae1d17ac0b" providerId="ADAL" clId="{F86D59F9-0027-4E69-9178-BCC56721AC42}" dt="2021-08-30T14:26:31.694" v="3718" actId="478"/>
          <ac:spMkLst>
            <pc:docMk/>
            <pc:sldMk cId="883572280" sldId="498"/>
            <ac:spMk id="12" creationId="{0C39A72E-CFF3-48B8-89D0-819131831B47}"/>
          </ac:spMkLst>
        </pc:spChg>
        <pc:spChg chg="del">
          <ac:chgData name="Siniša Vuksan" userId="3af124f9-b8e7-46e3-9422-21ae1d17ac0b" providerId="ADAL" clId="{F86D59F9-0027-4E69-9178-BCC56721AC42}" dt="2021-08-30T14:26:31.694" v="3718" actId="478"/>
          <ac:spMkLst>
            <pc:docMk/>
            <pc:sldMk cId="883572280" sldId="498"/>
            <ac:spMk id="13" creationId="{7ABB5406-B1B1-466E-8077-A7B9BBA8FF6C}"/>
          </ac:spMkLst>
        </pc:spChg>
        <pc:spChg chg="del">
          <ac:chgData name="Siniša Vuksan" userId="3af124f9-b8e7-46e3-9422-21ae1d17ac0b" providerId="ADAL" clId="{F86D59F9-0027-4E69-9178-BCC56721AC42}" dt="2021-08-30T14:26:31.694" v="3718" actId="478"/>
          <ac:spMkLst>
            <pc:docMk/>
            <pc:sldMk cId="883572280" sldId="498"/>
            <ac:spMk id="15" creationId="{0F904B44-3A73-43F7-BDCB-A6FDC7A3C8C6}"/>
          </ac:spMkLst>
        </pc:spChg>
        <pc:spChg chg="del">
          <ac:chgData name="Siniša Vuksan" userId="3af124f9-b8e7-46e3-9422-21ae1d17ac0b" providerId="ADAL" clId="{F86D59F9-0027-4E69-9178-BCC56721AC42}" dt="2021-08-30T14:26:33.835" v="3719" actId="478"/>
          <ac:spMkLst>
            <pc:docMk/>
            <pc:sldMk cId="883572280" sldId="498"/>
            <ac:spMk id="16" creationId="{DFC502B8-50D6-443B-8D4E-0BD7A395EAC3}"/>
          </ac:spMkLst>
        </pc:spChg>
        <pc:spChg chg="del">
          <ac:chgData name="Siniša Vuksan" userId="3af124f9-b8e7-46e3-9422-21ae1d17ac0b" providerId="ADAL" clId="{F86D59F9-0027-4E69-9178-BCC56721AC42}" dt="2021-08-30T14:26:31.694" v="3718" actId="478"/>
          <ac:spMkLst>
            <pc:docMk/>
            <pc:sldMk cId="883572280" sldId="498"/>
            <ac:spMk id="17" creationId="{A8FF69F3-8B7D-4B08-A597-FAF70D04E42C}"/>
          </ac:spMkLst>
        </pc:spChg>
        <pc:spChg chg="del">
          <ac:chgData name="Siniša Vuksan" userId="3af124f9-b8e7-46e3-9422-21ae1d17ac0b" providerId="ADAL" clId="{F86D59F9-0027-4E69-9178-BCC56721AC42}" dt="2021-08-30T14:26:31.694" v="3718" actId="478"/>
          <ac:spMkLst>
            <pc:docMk/>
            <pc:sldMk cId="883572280" sldId="498"/>
            <ac:spMk id="18" creationId="{27645777-B954-4C4E-9B7F-F030B02FFB84}"/>
          </ac:spMkLst>
        </pc:spChg>
        <pc:picChg chg="mod">
          <ac:chgData name="Siniša Vuksan" userId="3af124f9-b8e7-46e3-9422-21ae1d17ac0b" providerId="ADAL" clId="{F86D59F9-0027-4E69-9178-BCC56721AC42}" dt="2021-08-30T14:29:00.528" v="3788" actId="1035"/>
          <ac:picMkLst>
            <pc:docMk/>
            <pc:sldMk cId="883572280" sldId="498"/>
            <ac:picMk id="2" creationId="{79AB126F-5218-4223-8FB3-6BD5D18FF2B3}"/>
          </ac:picMkLst>
        </pc:picChg>
        <pc:picChg chg="mod">
          <ac:chgData name="Siniša Vuksan" userId="3af124f9-b8e7-46e3-9422-21ae1d17ac0b" providerId="ADAL" clId="{F86D59F9-0027-4E69-9178-BCC56721AC42}" dt="2021-08-30T14:28:54.089" v="3782" actId="14826"/>
          <ac:picMkLst>
            <pc:docMk/>
            <pc:sldMk cId="883572280" sldId="498"/>
            <ac:picMk id="4" creationId="{1B2619D9-4F98-4A11-8FFE-57C7EB1F529A}"/>
          </ac:picMkLst>
        </pc:picChg>
      </pc:sldChg>
      <pc:sldChg chg="modSp add">
        <pc:chgData name="Siniša Vuksan" userId="3af124f9-b8e7-46e3-9422-21ae1d17ac0b" providerId="ADAL" clId="{F86D59F9-0027-4E69-9178-BCC56721AC42}" dt="2021-08-30T14:41:00.943" v="3985" actId="313"/>
        <pc:sldMkLst>
          <pc:docMk/>
          <pc:sldMk cId="2251042470" sldId="499"/>
        </pc:sldMkLst>
        <pc:spChg chg="mod">
          <ac:chgData name="Siniša Vuksan" userId="3af124f9-b8e7-46e3-9422-21ae1d17ac0b" providerId="ADAL" clId="{F86D59F9-0027-4E69-9178-BCC56721AC42}" dt="2021-08-30T14:41:00.943" v="3985" actId="313"/>
          <ac:spMkLst>
            <pc:docMk/>
            <pc:sldMk cId="2251042470" sldId="499"/>
            <ac:spMk id="6" creationId="{010AB125-9086-4261-98B4-FC5A0801347C}"/>
          </ac:spMkLst>
        </pc:spChg>
        <pc:picChg chg="mod">
          <ac:chgData name="Siniša Vuksan" userId="3af124f9-b8e7-46e3-9422-21ae1d17ac0b" providerId="ADAL" clId="{F86D59F9-0027-4E69-9178-BCC56721AC42}" dt="2021-08-30T14:40:53.985" v="3983" actId="1076"/>
          <ac:picMkLst>
            <pc:docMk/>
            <pc:sldMk cId="2251042470" sldId="499"/>
            <ac:picMk id="2" creationId="{B69E1C10-ACFD-49C4-B019-6B92ED78F85E}"/>
          </ac:picMkLst>
        </pc:picChg>
        <pc:picChg chg="mod">
          <ac:chgData name="Siniša Vuksan" userId="3af124f9-b8e7-46e3-9422-21ae1d17ac0b" providerId="ADAL" clId="{F86D59F9-0027-4E69-9178-BCC56721AC42}" dt="2021-08-30T14:36:58.464" v="3791" actId="14826"/>
          <ac:picMkLst>
            <pc:docMk/>
            <pc:sldMk cId="2251042470" sldId="499"/>
            <ac:picMk id="4" creationId="{1B2619D9-4F98-4A11-8FFE-57C7EB1F529A}"/>
          </ac:picMkLst>
        </pc:picChg>
      </pc:sldChg>
      <pc:sldChg chg="delSp add del ord delAnim">
        <pc:chgData name="Siniša Vuksan" userId="3af124f9-b8e7-46e3-9422-21ae1d17ac0b" providerId="ADAL" clId="{F86D59F9-0027-4E69-9178-BCC56721AC42}" dt="2021-08-30T14:33:30.614" v="3789" actId="2696"/>
        <pc:sldMkLst>
          <pc:docMk/>
          <pc:sldMk cId="2567517707" sldId="499"/>
        </pc:sldMkLst>
        <pc:spChg chg="del">
          <ac:chgData name="Siniša Vuksan" userId="3af124f9-b8e7-46e3-9422-21ae1d17ac0b" providerId="ADAL" clId="{F86D59F9-0027-4E69-9178-BCC56721AC42}" dt="2021-08-30T14:28:24.676" v="3778" actId="478"/>
          <ac:spMkLst>
            <pc:docMk/>
            <pc:sldMk cId="2567517707" sldId="499"/>
            <ac:spMk id="5" creationId="{2875DCA4-8D0F-404E-8F5A-D5BF66825313}"/>
          </ac:spMkLst>
        </pc:spChg>
        <pc:spChg chg="del">
          <ac:chgData name="Siniša Vuksan" userId="3af124f9-b8e7-46e3-9422-21ae1d17ac0b" providerId="ADAL" clId="{F86D59F9-0027-4E69-9178-BCC56721AC42}" dt="2021-08-30T14:28:24.676" v="3778" actId="478"/>
          <ac:spMkLst>
            <pc:docMk/>
            <pc:sldMk cId="2567517707" sldId="499"/>
            <ac:spMk id="7" creationId="{3718103B-AA36-4499-AF4D-A22147EFB835}"/>
          </ac:spMkLst>
        </pc:spChg>
        <pc:spChg chg="del">
          <ac:chgData name="Siniša Vuksan" userId="3af124f9-b8e7-46e3-9422-21ae1d17ac0b" providerId="ADAL" clId="{F86D59F9-0027-4E69-9178-BCC56721AC42}" dt="2021-08-30T14:28:28.692" v="3780" actId="478"/>
          <ac:spMkLst>
            <pc:docMk/>
            <pc:sldMk cId="2567517707" sldId="499"/>
            <ac:spMk id="8" creationId="{04941537-E6F8-4A9F-BC5C-214A29F690F8}"/>
          </ac:spMkLst>
        </pc:spChg>
        <pc:spChg chg="del">
          <ac:chgData name="Siniša Vuksan" userId="3af124f9-b8e7-46e3-9422-21ae1d17ac0b" providerId="ADAL" clId="{F86D59F9-0027-4E69-9178-BCC56721AC42}" dt="2021-08-30T14:28:24.676" v="3778" actId="478"/>
          <ac:spMkLst>
            <pc:docMk/>
            <pc:sldMk cId="2567517707" sldId="499"/>
            <ac:spMk id="9" creationId="{BC7055FD-E1DC-4B85-A220-9592E3975B5F}"/>
          </ac:spMkLst>
        </pc:spChg>
        <pc:spChg chg="del">
          <ac:chgData name="Siniša Vuksan" userId="3af124f9-b8e7-46e3-9422-21ae1d17ac0b" providerId="ADAL" clId="{F86D59F9-0027-4E69-9178-BCC56721AC42}" dt="2021-08-30T14:28:24.676" v="3778" actId="478"/>
          <ac:spMkLst>
            <pc:docMk/>
            <pc:sldMk cId="2567517707" sldId="499"/>
            <ac:spMk id="10" creationId="{BA1C7F02-A61B-41C0-888F-719F004A9C49}"/>
          </ac:spMkLst>
        </pc:spChg>
        <pc:spChg chg="del">
          <ac:chgData name="Siniša Vuksan" userId="3af124f9-b8e7-46e3-9422-21ae1d17ac0b" providerId="ADAL" clId="{F86D59F9-0027-4E69-9178-BCC56721AC42}" dt="2021-08-30T14:28:24.676" v="3778" actId="478"/>
          <ac:spMkLst>
            <pc:docMk/>
            <pc:sldMk cId="2567517707" sldId="499"/>
            <ac:spMk id="11" creationId="{74CAEB0D-164D-45A5-B2C4-43E1EA9EBF41}"/>
          </ac:spMkLst>
        </pc:spChg>
        <pc:spChg chg="del">
          <ac:chgData name="Siniša Vuksan" userId="3af124f9-b8e7-46e3-9422-21ae1d17ac0b" providerId="ADAL" clId="{F86D59F9-0027-4E69-9178-BCC56721AC42}" dt="2021-08-30T14:28:24.676" v="3778" actId="478"/>
          <ac:spMkLst>
            <pc:docMk/>
            <pc:sldMk cId="2567517707" sldId="499"/>
            <ac:spMk id="12" creationId="{3EF50F95-745C-4C28-8767-E6625CD4CB79}"/>
          </ac:spMkLst>
        </pc:spChg>
        <pc:spChg chg="del">
          <ac:chgData name="Siniša Vuksan" userId="3af124f9-b8e7-46e3-9422-21ae1d17ac0b" providerId="ADAL" clId="{F86D59F9-0027-4E69-9178-BCC56721AC42}" dt="2021-08-30T14:28:24.676" v="3778" actId="478"/>
          <ac:spMkLst>
            <pc:docMk/>
            <pc:sldMk cId="2567517707" sldId="499"/>
            <ac:spMk id="13" creationId="{CC0ECB0C-3919-48C7-B89B-0EEDFAA66461}"/>
          </ac:spMkLst>
        </pc:spChg>
        <pc:spChg chg="del">
          <ac:chgData name="Siniša Vuksan" userId="3af124f9-b8e7-46e3-9422-21ae1d17ac0b" providerId="ADAL" clId="{F86D59F9-0027-4E69-9178-BCC56721AC42}" dt="2021-08-30T14:28:26.567" v="3779" actId="478"/>
          <ac:spMkLst>
            <pc:docMk/>
            <pc:sldMk cId="2567517707" sldId="499"/>
            <ac:spMk id="14" creationId="{E45D2A5C-CAA5-4BAB-983F-6EA8475AF08C}"/>
          </ac:spMkLst>
        </pc:spChg>
        <pc:spChg chg="del">
          <ac:chgData name="Siniša Vuksan" userId="3af124f9-b8e7-46e3-9422-21ae1d17ac0b" providerId="ADAL" clId="{F86D59F9-0027-4E69-9178-BCC56721AC42}" dt="2021-08-30T14:28:24.676" v="3778" actId="478"/>
          <ac:spMkLst>
            <pc:docMk/>
            <pc:sldMk cId="2567517707" sldId="499"/>
            <ac:spMk id="15" creationId="{4ED521AB-0105-42DC-89D3-88DDC34CC98A}"/>
          </ac:spMkLst>
        </pc:spChg>
      </pc:sldChg>
    </pc:docChg>
  </pc:docChgLst>
  <pc:docChgLst>
    <pc:chgData name="Siniša ᵀᴴᴱ ᴼᴿᴵᴳᴵᴻᴬᴸ Wolfenstein" userId="215f646470bc261a" providerId="LiveId" clId="{B337BC4F-8DF7-4899-9594-FD1D2B81334B}"/>
  </pc:docChgLst>
  <pc:docChgLst>
    <pc:chgData name="Siniša Vuksan" userId="3af124f9-b8e7-46e3-9422-21ae1d17ac0b" providerId="ADAL" clId="{D6F7B15F-22FF-425B-B979-1D15F7CB28F4}"/>
    <pc:docChg chg="undo custSel addSld delSld modSld sldOrd">
      <pc:chgData name="Siniša Vuksan" userId="3af124f9-b8e7-46e3-9422-21ae1d17ac0b" providerId="ADAL" clId="{D6F7B15F-22FF-425B-B979-1D15F7CB28F4}" dt="2021-08-29T11:40:46.508" v="3766" actId="2696"/>
      <pc:docMkLst>
        <pc:docMk/>
      </pc:docMkLst>
      <pc:sldChg chg="modSp setBg">
        <pc:chgData name="Siniša Vuksan" userId="3af124f9-b8e7-46e3-9422-21ae1d17ac0b" providerId="ADAL" clId="{D6F7B15F-22FF-425B-B979-1D15F7CB28F4}" dt="2021-08-28T09:42:26.919" v="308" actId="20577"/>
        <pc:sldMkLst>
          <pc:docMk/>
          <pc:sldMk cId="1473559465" sldId="256"/>
        </pc:sldMkLst>
        <pc:spChg chg="mod">
          <ac:chgData name="Siniša Vuksan" userId="3af124f9-b8e7-46e3-9422-21ae1d17ac0b" providerId="ADAL" clId="{D6F7B15F-22FF-425B-B979-1D15F7CB28F4}" dt="2021-08-28T09:42:20.573" v="298" actId="20577"/>
          <ac:spMkLst>
            <pc:docMk/>
            <pc:sldMk cId="1473559465" sldId="256"/>
            <ac:spMk id="2" creationId="{B16DF7CC-7E41-46FD-AD7B-E6616659F8A6}"/>
          </ac:spMkLst>
        </pc:spChg>
        <pc:spChg chg="mod">
          <ac:chgData name="Siniša Vuksan" userId="3af124f9-b8e7-46e3-9422-21ae1d17ac0b" providerId="ADAL" clId="{D6F7B15F-22FF-425B-B979-1D15F7CB28F4}" dt="2021-08-28T09:42:26.919" v="308" actId="20577"/>
          <ac:spMkLst>
            <pc:docMk/>
            <pc:sldMk cId="1473559465" sldId="256"/>
            <ac:spMk id="3" creationId="{1DEA2198-4687-4966-8D99-48F3FDF0BDE4}"/>
          </ac:spMkLst>
        </pc:spChg>
        <pc:picChg chg="mod">
          <ac:chgData name="Siniša Vuksan" userId="3af124f9-b8e7-46e3-9422-21ae1d17ac0b" providerId="ADAL" clId="{D6F7B15F-22FF-425B-B979-1D15F7CB28F4}" dt="2021-08-28T09:41:39.201" v="284" actId="14826"/>
          <ac:picMkLst>
            <pc:docMk/>
            <pc:sldMk cId="1473559465" sldId="256"/>
            <ac:picMk id="4" creationId="{BBF4E359-F972-4AC7-A8E6-4578E918FA28}"/>
          </ac:picMkLst>
        </pc:picChg>
      </pc:sldChg>
      <pc:sldChg chg="addSp modSp ord modAnim">
        <pc:chgData name="Siniša Vuksan" userId="3af124f9-b8e7-46e3-9422-21ae1d17ac0b" providerId="ADAL" clId="{D6F7B15F-22FF-425B-B979-1D15F7CB28F4}" dt="2021-08-28T10:26:30.203" v="1531"/>
        <pc:sldMkLst>
          <pc:docMk/>
          <pc:sldMk cId="386841859" sldId="436"/>
        </pc:sldMkLst>
        <pc:spChg chg="mod">
          <ac:chgData name="Siniša Vuksan" userId="3af124f9-b8e7-46e3-9422-21ae1d17ac0b" providerId="ADAL" clId="{D6F7B15F-22FF-425B-B979-1D15F7CB28F4}" dt="2021-08-28T10:22:41.749" v="1528" actId="1076"/>
          <ac:spMkLst>
            <pc:docMk/>
            <pc:sldMk cId="386841859" sldId="436"/>
            <ac:spMk id="6" creationId="{010AB125-9086-4261-98B4-FC5A0801347C}"/>
          </ac:spMkLst>
        </pc:spChg>
        <pc:spChg chg="mod">
          <ac:chgData name="Siniša Vuksan" userId="3af124f9-b8e7-46e3-9422-21ae1d17ac0b" providerId="ADAL" clId="{D6F7B15F-22FF-425B-B979-1D15F7CB28F4}" dt="2021-08-28T10:15:39.382" v="1257" actId="20577"/>
          <ac:spMkLst>
            <pc:docMk/>
            <pc:sldMk cId="386841859" sldId="436"/>
            <ac:spMk id="7" creationId="{0256D9EB-C20B-45FA-9F3D-124012366C9E}"/>
          </ac:spMkLst>
        </pc:spChg>
        <pc:spChg chg="add mod">
          <ac:chgData name="Siniša Vuksan" userId="3af124f9-b8e7-46e3-9422-21ae1d17ac0b" providerId="ADAL" clId="{D6F7B15F-22FF-425B-B979-1D15F7CB28F4}" dt="2021-08-28T10:22:50.417" v="1530" actId="20577"/>
          <ac:spMkLst>
            <pc:docMk/>
            <pc:sldMk cId="386841859" sldId="436"/>
            <ac:spMk id="8" creationId="{A9140E20-399B-44D7-A17A-5ED03BB41DC0}"/>
          </ac:spMkLst>
        </pc:spChg>
        <pc:picChg chg="mod">
          <ac:chgData name="Siniša Vuksan" userId="3af124f9-b8e7-46e3-9422-21ae1d17ac0b" providerId="ADAL" clId="{D6F7B15F-22FF-425B-B979-1D15F7CB28F4}" dt="2021-08-28T10:17:05.697" v="1262" actId="14100"/>
          <ac:picMkLst>
            <pc:docMk/>
            <pc:sldMk cId="386841859" sldId="436"/>
            <ac:picMk id="2" creationId="{79AB126F-5218-4223-8FB3-6BD5D18FF2B3}"/>
          </ac:picMkLst>
        </pc:picChg>
        <pc:picChg chg="mod">
          <ac:chgData name="Siniša Vuksan" userId="3af124f9-b8e7-46e3-9422-21ae1d17ac0b" providerId="ADAL" clId="{D6F7B15F-22FF-425B-B979-1D15F7CB28F4}" dt="2021-08-28T10:15:23.889" v="1253" actId="1076"/>
          <ac:picMkLst>
            <pc:docMk/>
            <pc:sldMk cId="386841859" sldId="436"/>
            <ac:picMk id="4" creationId="{1B2619D9-4F98-4A11-8FFE-57C7EB1F529A}"/>
          </ac:picMkLst>
        </pc:picChg>
        <pc:picChg chg="add mod">
          <ac:chgData name="Siniša Vuksan" userId="3af124f9-b8e7-46e3-9422-21ae1d17ac0b" providerId="ADAL" clId="{D6F7B15F-22FF-425B-B979-1D15F7CB28F4}" dt="2021-08-28T10:22:29.672" v="1527" actId="14100"/>
          <ac:picMkLst>
            <pc:docMk/>
            <pc:sldMk cId="386841859" sldId="436"/>
            <ac:picMk id="9" creationId="{AADD66E0-6FBF-4BC7-9ED8-276C2D6AA6C0}"/>
          </ac:picMkLst>
        </pc:picChg>
      </pc:sldChg>
      <pc:sldChg chg="modSp ord modAnim">
        <pc:chgData name="Siniša Vuksan" userId="3af124f9-b8e7-46e3-9422-21ae1d17ac0b" providerId="ADAL" clId="{D6F7B15F-22FF-425B-B979-1D15F7CB28F4}" dt="2021-08-28T10:36:23.766" v="1763"/>
        <pc:sldMkLst>
          <pc:docMk/>
          <pc:sldMk cId="369717677" sldId="440"/>
        </pc:sldMkLst>
        <pc:spChg chg="mod">
          <ac:chgData name="Siniša Vuksan" userId="3af124f9-b8e7-46e3-9422-21ae1d17ac0b" providerId="ADAL" clId="{D6F7B15F-22FF-425B-B979-1D15F7CB28F4}" dt="2021-08-28T10:36:20.591" v="1762" actId="14100"/>
          <ac:spMkLst>
            <pc:docMk/>
            <pc:sldMk cId="369717677" sldId="440"/>
            <ac:spMk id="6" creationId="{010AB125-9086-4261-98B4-FC5A0801347C}"/>
          </ac:spMkLst>
        </pc:spChg>
        <pc:picChg chg="mod">
          <ac:chgData name="Siniša Vuksan" userId="3af124f9-b8e7-46e3-9422-21ae1d17ac0b" providerId="ADAL" clId="{D6F7B15F-22FF-425B-B979-1D15F7CB28F4}" dt="2021-08-28T10:30:56.834" v="1544" actId="1035"/>
          <ac:picMkLst>
            <pc:docMk/>
            <pc:sldMk cId="369717677" sldId="440"/>
            <ac:picMk id="2" creationId="{B69E1C10-ACFD-49C4-B019-6B92ED78F85E}"/>
          </ac:picMkLst>
        </pc:picChg>
        <pc:picChg chg="mod">
          <ac:chgData name="Siniša Vuksan" userId="3af124f9-b8e7-46e3-9422-21ae1d17ac0b" providerId="ADAL" clId="{D6F7B15F-22FF-425B-B979-1D15F7CB28F4}" dt="2021-08-28T10:28:12.795" v="1537" actId="14100"/>
          <ac:picMkLst>
            <pc:docMk/>
            <pc:sldMk cId="369717677" sldId="440"/>
            <ac:picMk id="4" creationId="{1B2619D9-4F98-4A11-8FFE-57C7EB1F529A}"/>
          </ac:picMkLst>
        </pc:picChg>
      </pc:sldChg>
      <pc:sldChg chg="modSp ord">
        <pc:chgData name="Siniša Vuksan" userId="3af124f9-b8e7-46e3-9422-21ae1d17ac0b" providerId="ADAL" clId="{D6F7B15F-22FF-425B-B979-1D15F7CB28F4}" dt="2021-08-29T11:40:12.749" v="3765"/>
        <pc:sldMkLst>
          <pc:docMk/>
          <pc:sldMk cId="1448836093" sldId="444"/>
        </pc:sldMkLst>
        <pc:spChg chg="mod">
          <ac:chgData name="Siniša Vuksan" userId="3af124f9-b8e7-46e3-9422-21ae1d17ac0b" providerId="ADAL" clId="{D6F7B15F-22FF-425B-B979-1D15F7CB28F4}" dt="2021-08-29T11:40:09.274" v="3764" actId="20577"/>
          <ac:spMkLst>
            <pc:docMk/>
            <pc:sldMk cId="1448836093" sldId="444"/>
            <ac:spMk id="18" creationId="{8619A0A9-4971-4637-BA0B-39A4F5D24D27}"/>
          </ac:spMkLst>
        </pc:spChg>
      </pc:sldChg>
    </pc:docChg>
  </pc:docChgLst>
  <pc:docChgLst>
    <pc:chgData name="Siniša Vuksan" userId="3af124f9-b8e7-46e3-9422-21ae1d17ac0b" providerId="ADAL" clId="{60404417-70EA-4562-99B0-FF0AA0CDD73A}"/>
  </pc:docChgLst>
  <pc:docChgLst>
    <pc:chgData name="Siniša ᵀᴴᴱ ᴼᴿᴵᴳᴵᴻᴬᴸ Wolfenstein" userId="215f646470bc261a" providerId="LiveId" clId="{02FC7EFA-2E7F-4788-AACD-E0736368D5A1}"/>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Naslovni slaj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DDD6CAB6-5441-4599-A8D4-D4E76FCB98A5}"/>
              </a:ext>
            </a:extLst>
          </p:cNvPr>
          <p:cNvSpPr>
            <a:spLocks noGrp="1"/>
          </p:cNvSpPr>
          <p:nvPr>
            <p:ph type="ctrTitle"/>
          </p:nvPr>
        </p:nvSpPr>
        <p:spPr>
          <a:xfrm>
            <a:off x="1524000" y="1122363"/>
            <a:ext cx="9144000" cy="2387600"/>
          </a:xfrm>
        </p:spPr>
        <p:txBody>
          <a:bodyPr anchor="b"/>
          <a:lstStyle>
            <a:lvl1pPr algn="ctr">
              <a:defRPr sz="6000"/>
            </a:lvl1pPr>
          </a:lstStyle>
          <a:p>
            <a:r>
              <a:rPr lang="hr-HR"/>
              <a:t>Kliknite da biste uredili stil naslova matrice</a:t>
            </a:r>
          </a:p>
        </p:txBody>
      </p:sp>
      <p:sp>
        <p:nvSpPr>
          <p:cNvPr id="3" name="Podnaslov 2">
            <a:extLst>
              <a:ext uri="{FF2B5EF4-FFF2-40B4-BE49-F238E27FC236}">
                <a16:creationId xmlns:a16="http://schemas.microsoft.com/office/drawing/2014/main" id="{825DCF62-B398-476F-9E88-B213C195529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r-HR"/>
              <a:t>Kliknite da biste uredili stil podnaslova matrice</a:t>
            </a:r>
          </a:p>
        </p:txBody>
      </p:sp>
      <p:sp>
        <p:nvSpPr>
          <p:cNvPr id="4" name="Rezervirano mjesto datuma 3">
            <a:extLst>
              <a:ext uri="{FF2B5EF4-FFF2-40B4-BE49-F238E27FC236}">
                <a16:creationId xmlns:a16="http://schemas.microsoft.com/office/drawing/2014/main" id="{745F8648-0AC4-4D90-9871-5ABA98069FAA}"/>
              </a:ext>
            </a:extLst>
          </p:cNvPr>
          <p:cNvSpPr>
            <a:spLocks noGrp="1"/>
          </p:cNvSpPr>
          <p:nvPr>
            <p:ph type="dt" sz="half" idx="10"/>
          </p:nvPr>
        </p:nvSpPr>
        <p:spPr/>
        <p:txBody>
          <a:bodyPr/>
          <a:lstStyle/>
          <a:p>
            <a:fld id="{2F1C541F-3958-4ACD-9A42-0DEFED04E85B}" type="datetimeFigureOut">
              <a:rPr lang="hr-HR" smtClean="0"/>
              <a:t>31.8.2021.</a:t>
            </a:fld>
            <a:endParaRPr lang="hr-HR"/>
          </a:p>
        </p:txBody>
      </p:sp>
      <p:sp>
        <p:nvSpPr>
          <p:cNvPr id="5" name="Rezervirano mjesto podnožja 4">
            <a:extLst>
              <a:ext uri="{FF2B5EF4-FFF2-40B4-BE49-F238E27FC236}">
                <a16:creationId xmlns:a16="http://schemas.microsoft.com/office/drawing/2014/main" id="{E5B37978-18FC-48C9-B30D-5F0F720AE094}"/>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id="{2C7BC8A0-2A16-423B-937E-095D605D702B}"/>
              </a:ext>
            </a:extLst>
          </p:cNvPr>
          <p:cNvSpPr>
            <a:spLocks noGrp="1"/>
          </p:cNvSpPr>
          <p:nvPr>
            <p:ph type="sldNum" sz="quarter" idx="12"/>
          </p:nvPr>
        </p:nvSpPr>
        <p:spPr/>
        <p:txBody>
          <a:bodyPr/>
          <a:lstStyle/>
          <a:p>
            <a:fld id="{FA01FEBB-520E-4B38-8A41-A294780F0C44}" type="slidenum">
              <a:rPr lang="hr-HR" smtClean="0"/>
              <a:t>‹#›</a:t>
            </a:fld>
            <a:endParaRPr lang="hr-HR"/>
          </a:p>
        </p:txBody>
      </p:sp>
    </p:spTree>
    <p:extLst>
      <p:ext uri="{BB962C8B-B14F-4D97-AF65-F5344CB8AC3E}">
        <p14:creationId xmlns:p14="http://schemas.microsoft.com/office/powerpoint/2010/main" val="412597351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slov i okomiti tekst">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D61DBCC-C971-45FA-9EA1-2C8AFDA7C261}"/>
              </a:ext>
            </a:extLst>
          </p:cNvPr>
          <p:cNvSpPr>
            <a:spLocks noGrp="1"/>
          </p:cNvSpPr>
          <p:nvPr>
            <p:ph type="title"/>
          </p:nvPr>
        </p:nvSpPr>
        <p:spPr/>
        <p:txBody>
          <a:bodyPr/>
          <a:lstStyle/>
          <a:p>
            <a:r>
              <a:rPr lang="hr-HR"/>
              <a:t>Kliknite da biste uredili stil naslova matrice</a:t>
            </a:r>
          </a:p>
        </p:txBody>
      </p:sp>
      <p:sp>
        <p:nvSpPr>
          <p:cNvPr id="3" name="Rezervirano mjesto okomitog teksta 2">
            <a:extLst>
              <a:ext uri="{FF2B5EF4-FFF2-40B4-BE49-F238E27FC236}">
                <a16:creationId xmlns:a16="http://schemas.microsoft.com/office/drawing/2014/main" id="{0660943C-33C2-45D4-A5A5-EF583CCD74EB}"/>
              </a:ext>
            </a:extLst>
          </p:cNvPr>
          <p:cNvSpPr>
            <a:spLocks noGrp="1"/>
          </p:cNvSpPr>
          <p:nvPr>
            <p:ph type="body" orient="vert" idx="1"/>
          </p:nvPr>
        </p:nvSpPr>
        <p:spPr/>
        <p:txBody>
          <a:bodyPr vert="eaVert"/>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datuma 3">
            <a:extLst>
              <a:ext uri="{FF2B5EF4-FFF2-40B4-BE49-F238E27FC236}">
                <a16:creationId xmlns:a16="http://schemas.microsoft.com/office/drawing/2014/main" id="{8A186C5B-2312-4523-8069-0C5E43F844E8}"/>
              </a:ext>
            </a:extLst>
          </p:cNvPr>
          <p:cNvSpPr>
            <a:spLocks noGrp="1"/>
          </p:cNvSpPr>
          <p:nvPr>
            <p:ph type="dt" sz="half" idx="10"/>
          </p:nvPr>
        </p:nvSpPr>
        <p:spPr/>
        <p:txBody>
          <a:bodyPr/>
          <a:lstStyle/>
          <a:p>
            <a:fld id="{2F1C541F-3958-4ACD-9A42-0DEFED04E85B}" type="datetimeFigureOut">
              <a:rPr lang="hr-HR" smtClean="0"/>
              <a:t>31.8.2021.</a:t>
            </a:fld>
            <a:endParaRPr lang="hr-HR"/>
          </a:p>
        </p:txBody>
      </p:sp>
      <p:sp>
        <p:nvSpPr>
          <p:cNvPr id="5" name="Rezervirano mjesto podnožja 4">
            <a:extLst>
              <a:ext uri="{FF2B5EF4-FFF2-40B4-BE49-F238E27FC236}">
                <a16:creationId xmlns:a16="http://schemas.microsoft.com/office/drawing/2014/main" id="{186D24B6-859D-4111-8E17-CDA0A75E290A}"/>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id="{AAF0501D-A1E8-42A9-9581-0F1D54F9E830}"/>
              </a:ext>
            </a:extLst>
          </p:cNvPr>
          <p:cNvSpPr>
            <a:spLocks noGrp="1"/>
          </p:cNvSpPr>
          <p:nvPr>
            <p:ph type="sldNum" sz="quarter" idx="12"/>
          </p:nvPr>
        </p:nvSpPr>
        <p:spPr/>
        <p:txBody>
          <a:bodyPr/>
          <a:lstStyle/>
          <a:p>
            <a:fld id="{FA01FEBB-520E-4B38-8A41-A294780F0C44}" type="slidenum">
              <a:rPr lang="hr-HR" smtClean="0"/>
              <a:t>‹#›</a:t>
            </a:fld>
            <a:endParaRPr lang="hr-HR"/>
          </a:p>
        </p:txBody>
      </p:sp>
    </p:spTree>
    <p:extLst>
      <p:ext uri="{BB962C8B-B14F-4D97-AF65-F5344CB8AC3E}">
        <p14:creationId xmlns:p14="http://schemas.microsoft.com/office/powerpoint/2010/main" val="208048755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Okomiti naslov i tekst">
    <p:spTree>
      <p:nvGrpSpPr>
        <p:cNvPr id="1" name=""/>
        <p:cNvGrpSpPr/>
        <p:nvPr/>
      </p:nvGrpSpPr>
      <p:grpSpPr>
        <a:xfrm>
          <a:off x="0" y="0"/>
          <a:ext cx="0" cy="0"/>
          <a:chOff x="0" y="0"/>
          <a:chExt cx="0" cy="0"/>
        </a:xfrm>
      </p:grpSpPr>
      <p:sp>
        <p:nvSpPr>
          <p:cNvPr id="2" name="Okomiti naslov 1">
            <a:extLst>
              <a:ext uri="{FF2B5EF4-FFF2-40B4-BE49-F238E27FC236}">
                <a16:creationId xmlns:a16="http://schemas.microsoft.com/office/drawing/2014/main" id="{8BFF832B-F90F-441C-BDE6-073FC1A3A1F3}"/>
              </a:ext>
            </a:extLst>
          </p:cNvPr>
          <p:cNvSpPr>
            <a:spLocks noGrp="1"/>
          </p:cNvSpPr>
          <p:nvPr>
            <p:ph type="title" orient="vert"/>
          </p:nvPr>
        </p:nvSpPr>
        <p:spPr>
          <a:xfrm>
            <a:off x="8724900" y="365125"/>
            <a:ext cx="2628900" cy="5811838"/>
          </a:xfrm>
        </p:spPr>
        <p:txBody>
          <a:bodyPr vert="eaVert"/>
          <a:lstStyle/>
          <a:p>
            <a:r>
              <a:rPr lang="hr-HR"/>
              <a:t>Kliknite da biste uredili stil naslova matrice</a:t>
            </a:r>
          </a:p>
        </p:txBody>
      </p:sp>
      <p:sp>
        <p:nvSpPr>
          <p:cNvPr id="3" name="Rezervirano mjesto okomitog teksta 2">
            <a:extLst>
              <a:ext uri="{FF2B5EF4-FFF2-40B4-BE49-F238E27FC236}">
                <a16:creationId xmlns:a16="http://schemas.microsoft.com/office/drawing/2014/main" id="{06A0C9CD-0A0A-4A25-B9D6-1E8A9E7A60FF}"/>
              </a:ext>
            </a:extLst>
          </p:cNvPr>
          <p:cNvSpPr>
            <a:spLocks noGrp="1"/>
          </p:cNvSpPr>
          <p:nvPr>
            <p:ph type="body" orient="vert" idx="1"/>
          </p:nvPr>
        </p:nvSpPr>
        <p:spPr>
          <a:xfrm>
            <a:off x="838200" y="365125"/>
            <a:ext cx="7734300" cy="5811838"/>
          </a:xfrm>
        </p:spPr>
        <p:txBody>
          <a:bodyPr vert="eaVert"/>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datuma 3">
            <a:extLst>
              <a:ext uri="{FF2B5EF4-FFF2-40B4-BE49-F238E27FC236}">
                <a16:creationId xmlns:a16="http://schemas.microsoft.com/office/drawing/2014/main" id="{D93E8CBB-BFEA-4E4F-B868-DEC924AC8791}"/>
              </a:ext>
            </a:extLst>
          </p:cNvPr>
          <p:cNvSpPr>
            <a:spLocks noGrp="1"/>
          </p:cNvSpPr>
          <p:nvPr>
            <p:ph type="dt" sz="half" idx="10"/>
          </p:nvPr>
        </p:nvSpPr>
        <p:spPr/>
        <p:txBody>
          <a:bodyPr/>
          <a:lstStyle/>
          <a:p>
            <a:fld id="{2F1C541F-3958-4ACD-9A42-0DEFED04E85B}" type="datetimeFigureOut">
              <a:rPr lang="hr-HR" smtClean="0"/>
              <a:t>31.8.2021.</a:t>
            </a:fld>
            <a:endParaRPr lang="hr-HR"/>
          </a:p>
        </p:txBody>
      </p:sp>
      <p:sp>
        <p:nvSpPr>
          <p:cNvPr id="5" name="Rezervirano mjesto podnožja 4">
            <a:extLst>
              <a:ext uri="{FF2B5EF4-FFF2-40B4-BE49-F238E27FC236}">
                <a16:creationId xmlns:a16="http://schemas.microsoft.com/office/drawing/2014/main" id="{445082C0-3A92-460B-8337-5853ABC699C2}"/>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id="{D3B84FC0-4278-48E5-AB5A-B85EE4912737}"/>
              </a:ext>
            </a:extLst>
          </p:cNvPr>
          <p:cNvSpPr>
            <a:spLocks noGrp="1"/>
          </p:cNvSpPr>
          <p:nvPr>
            <p:ph type="sldNum" sz="quarter" idx="12"/>
          </p:nvPr>
        </p:nvSpPr>
        <p:spPr/>
        <p:txBody>
          <a:bodyPr/>
          <a:lstStyle/>
          <a:p>
            <a:fld id="{FA01FEBB-520E-4B38-8A41-A294780F0C44}" type="slidenum">
              <a:rPr lang="hr-HR" smtClean="0"/>
              <a:t>‹#›</a:t>
            </a:fld>
            <a:endParaRPr lang="hr-HR"/>
          </a:p>
        </p:txBody>
      </p:sp>
    </p:spTree>
    <p:extLst>
      <p:ext uri="{BB962C8B-B14F-4D97-AF65-F5344CB8AC3E}">
        <p14:creationId xmlns:p14="http://schemas.microsoft.com/office/powerpoint/2010/main" val="281028580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 sadržaj">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550DEE01-12F0-4218-A670-C057371647C9}"/>
              </a:ext>
            </a:extLst>
          </p:cNvPr>
          <p:cNvSpPr>
            <a:spLocks noGrp="1"/>
          </p:cNvSpPr>
          <p:nvPr>
            <p:ph type="title"/>
          </p:nvPr>
        </p:nvSpPr>
        <p:spPr/>
        <p:txBody>
          <a:bodyPr/>
          <a:lstStyle/>
          <a:p>
            <a:r>
              <a:rPr lang="hr-HR"/>
              <a:t>Kliknite da biste uredili stil naslova matrice</a:t>
            </a:r>
          </a:p>
        </p:txBody>
      </p:sp>
      <p:sp>
        <p:nvSpPr>
          <p:cNvPr id="3" name="Rezervirano mjesto sadržaja 2">
            <a:extLst>
              <a:ext uri="{FF2B5EF4-FFF2-40B4-BE49-F238E27FC236}">
                <a16:creationId xmlns:a16="http://schemas.microsoft.com/office/drawing/2014/main" id="{F9F56EFB-BCAC-46F0-88BB-00213CA35A30}"/>
              </a:ext>
            </a:extLst>
          </p:cNvPr>
          <p:cNvSpPr>
            <a:spLocks noGrp="1"/>
          </p:cNvSpPr>
          <p:nvPr>
            <p:ph idx="1"/>
          </p:nvPr>
        </p:nvSpPr>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datuma 3">
            <a:extLst>
              <a:ext uri="{FF2B5EF4-FFF2-40B4-BE49-F238E27FC236}">
                <a16:creationId xmlns:a16="http://schemas.microsoft.com/office/drawing/2014/main" id="{084A2E2C-61A4-4B17-AFDD-447C1ADD0C27}"/>
              </a:ext>
            </a:extLst>
          </p:cNvPr>
          <p:cNvSpPr>
            <a:spLocks noGrp="1"/>
          </p:cNvSpPr>
          <p:nvPr>
            <p:ph type="dt" sz="half" idx="10"/>
          </p:nvPr>
        </p:nvSpPr>
        <p:spPr/>
        <p:txBody>
          <a:bodyPr/>
          <a:lstStyle/>
          <a:p>
            <a:fld id="{2F1C541F-3958-4ACD-9A42-0DEFED04E85B}" type="datetimeFigureOut">
              <a:rPr lang="hr-HR" smtClean="0"/>
              <a:t>31.8.2021.</a:t>
            </a:fld>
            <a:endParaRPr lang="hr-HR"/>
          </a:p>
        </p:txBody>
      </p:sp>
      <p:sp>
        <p:nvSpPr>
          <p:cNvPr id="5" name="Rezervirano mjesto podnožja 4">
            <a:extLst>
              <a:ext uri="{FF2B5EF4-FFF2-40B4-BE49-F238E27FC236}">
                <a16:creationId xmlns:a16="http://schemas.microsoft.com/office/drawing/2014/main" id="{895E260F-3424-41EE-90DA-E09B6E5E4B07}"/>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id="{774E739F-0A00-481C-808E-8EA1982E698D}"/>
              </a:ext>
            </a:extLst>
          </p:cNvPr>
          <p:cNvSpPr>
            <a:spLocks noGrp="1"/>
          </p:cNvSpPr>
          <p:nvPr>
            <p:ph type="sldNum" sz="quarter" idx="12"/>
          </p:nvPr>
        </p:nvSpPr>
        <p:spPr/>
        <p:txBody>
          <a:bodyPr/>
          <a:lstStyle/>
          <a:p>
            <a:fld id="{FA01FEBB-520E-4B38-8A41-A294780F0C44}" type="slidenum">
              <a:rPr lang="hr-HR" smtClean="0"/>
              <a:t>‹#›</a:t>
            </a:fld>
            <a:endParaRPr lang="hr-HR"/>
          </a:p>
        </p:txBody>
      </p:sp>
    </p:spTree>
    <p:extLst>
      <p:ext uri="{BB962C8B-B14F-4D97-AF65-F5344CB8AC3E}">
        <p14:creationId xmlns:p14="http://schemas.microsoft.com/office/powerpoint/2010/main" val="192237138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aglavlje sekcije">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5BA38AEC-140B-41A3-83CE-EAD58C6E6B6A}"/>
              </a:ext>
            </a:extLst>
          </p:cNvPr>
          <p:cNvSpPr>
            <a:spLocks noGrp="1"/>
          </p:cNvSpPr>
          <p:nvPr>
            <p:ph type="title"/>
          </p:nvPr>
        </p:nvSpPr>
        <p:spPr>
          <a:xfrm>
            <a:off x="831850" y="1709738"/>
            <a:ext cx="10515600" cy="2852737"/>
          </a:xfrm>
        </p:spPr>
        <p:txBody>
          <a:bodyPr anchor="b"/>
          <a:lstStyle>
            <a:lvl1pPr>
              <a:defRPr sz="6000"/>
            </a:lvl1pPr>
          </a:lstStyle>
          <a:p>
            <a:r>
              <a:rPr lang="hr-HR"/>
              <a:t>Kliknite da biste uredili stil naslova matrice</a:t>
            </a:r>
          </a:p>
        </p:txBody>
      </p:sp>
      <p:sp>
        <p:nvSpPr>
          <p:cNvPr id="3" name="Rezervirano mjesto teksta 2">
            <a:extLst>
              <a:ext uri="{FF2B5EF4-FFF2-40B4-BE49-F238E27FC236}">
                <a16:creationId xmlns:a16="http://schemas.microsoft.com/office/drawing/2014/main" id="{B5A20F4F-B3ED-400A-B24C-1414471F3A4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r-HR"/>
              <a:t>Uredite stilove teksta matrice</a:t>
            </a:r>
          </a:p>
        </p:txBody>
      </p:sp>
      <p:sp>
        <p:nvSpPr>
          <p:cNvPr id="4" name="Rezervirano mjesto datuma 3">
            <a:extLst>
              <a:ext uri="{FF2B5EF4-FFF2-40B4-BE49-F238E27FC236}">
                <a16:creationId xmlns:a16="http://schemas.microsoft.com/office/drawing/2014/main" id="{0A1BAF0F-872D-4F6C-BD2B-535EA50CA0FD}"/>
              </a:ext>
            </a:extLst>
          </p:cNvPr>
          <p:cNvSpPr>
            <a:spLocks noGrp="1"/>
          </p:cNvSpPr>
          <p:nvPr>
            <p:ph type="dt" sz="half" idx="10"/>
          </p:nvPr>
        </p:nvSpPr>
        <p:spPr/>
        <p:txBody>
          <a:bodyPr/>
          <a:lstStyle/>
          <a:p>
            <a:fld id="{2F1C541F-3958-4ACD-9A42-0DEFED04E85B}" type="datetimeFigureOut">
              <a:rPr lang="hr-HR" smtClean="0"/>
              <a:t>31.8.2021.</a:t>
            </a:fld>
            <a:endParaRPr lang="hr-HR"/>
          </a:p>
        </p:txBody>
      </p:sp>
      <p:sp>
        <p:nvSpPr>
          <p:cNvPr id="5" name="Rezervirano mjesto podnožja 4">
            <a:extLst>
              <a:ext uri="{FF2B5EF4-FFF2-40B4-BE49-F238E27FC236}">
                <a16:creationId xmlns:a16="http://schemas.microsoft.com/office/drawing/2014/main" id="{08916E41-8E75-406C-9E68-20545033127E}"/>
              </a:ext>
            </a:extLst>
          </p:cNvPr>
          <p:cNvSpPr>
            <a:spLocks noGrp="1"/>
          </p:cNvSpPr>
          <p:nvPr>
            <p:ph type="ftr" sz="quarter" idx="11"/>
          </p:nvPr>
        </p:nvSpPr>
        <p:spPr/>
        <p:txBody>
          <a:bodyPr/>
          <a:lstStyle/>
          <a:p>
            <a:endParaRPr lang="hr-HR"/>
          </a:p>
        </p:txBody>
      </p:sp>
      <p:sp>
        <p:nvSpPr>
          <p:cNvPr id="6" name="Rezervirano mjesto broja slajda 5">
            <a:extLst>
              <a:ext uri="{FF2B5EF4-FFF2-40B4-BE49-F238E27FC236}">
                <a16:creationId xmlns:a16="http://schemas.microsoft.com/office/drawing/2014/main" id="{7A860865-0820-4D07-83EC-2DE124887AAE}"/>
              </a:ext>
            </a:extLst>
          </p:cNvPr>
          <p:cNvSpPr>
            <a:spLocks noGrp="1"/>
          </p:cNvSpPr>
          <p:nvPr>
            <p:ph type="sldNum" sz="quarter" idx="12"/>
          </p:nvPr>
        </p:nvSpPr>
        <p:spPr/>
        <p:txBody>
          <a:bodyPr/>
          <a:lstStyle/>
          <a:p>
            <a:fld id="{FA01FEBB-520E-4B38-8A41-A294780F0C44}" type="slidenum">
              <a:rPr lang="hr-HR" smtClean="0"/>
              <a:t>‹#›</a:t>
            </a:fld>
            <a:endParaRPr lang="hr-HR"/>
          </a:p>
        </p:txBody>
      </p:sp>
    </p:spTree>
    <p:extLst>
      <p:ext uri="{BB962C8B-B14F-4D97-AF65-F5344CB8AC3E}">
        <p14:creationId xmlns:p14="http://schemas.microsoft.com/office/powerpoint/2010/main" val="97344404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sadržaj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DFF400A4-EF7A-4EB3-A50C-1C9D46C2CC15}"/>
              </a:ext>
            </a:extLst>
          </p:cNvPr>
          <p:cNvSpPr>
            <a:spLocks noGrp="1"/>
          </p:cNvSpPr>
          <p:nvPr>
            <p:ph type="title"/>
          </p:nvPr>
        </p:nvSpPr>
        <p:spPr/>
        <p:txBody>
          <a:bodyPr/>
          <a:lstStyle/>
          <a:p>
            <a:r>
              <a:rPr lang="hr-HR"/>
              <a:t>Kliknite da biste uredili stil naslova matrice</a:t>
            </a:r>
          </a:p>
        </p:txBody>
      </p:sp>
      <p:sp>
        <p:nvSpPr>
          <p:cNvPr id="3" name="Rezervirano mjesto sadržaja 2">
            <a:extLst>
              <a:ext uri="{FF2B5EF4-FFF2-40B4-BE49-F238E27FC236}">
                <a16:creationId xmlns:a16="http://schemas.microsoft.com/office/drawing/2014/main" id="{A3658BF5-7FC4-486D-9D6E-F28EBAD3B7EF}"/>
              </a:ext>
            </a:extLst>
          </p:cNvPr>
          <p:cNvSpPr>
            <a:spLocks noGrp="1"/>
          </p:cNvSpPr>
          <p:nvPr>
            <p:ph sz="half" idx="1"/>
          </p:nvPr>
        </p:nvSpPr>
        <p:spPr>
          <a:xfrm>
            <a:off x="838200" y="1825625"/>
            <a:ext cx="5181600" cy="4351338"/>
          </a:xfrm>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sadržaja 3">
            <a:extLst>
              <a:ext uri="{FF2B5EF4-FFF2-40B4-BE49-F238E27FC236}">
                <a16:creationId xmlns:a16="http://schemas.microsoft.com/office/drawing/2014/main" id="{18176D8D-8622-4F6A-98A1-FFDB350BDF0B}"/>
              </a:ext>
            </a:extLst>
          </p:cNvPr>
          <p:cNvSpPr>
            <a:spLocks noGrp="1"/>
          </p:cNvSpPr>
          <p:nvPr>
            <p:ph sz="half" idx="2"/>
          </p:nvPr>
        </p:nvSpPr>
        <p:spPr>
          <a:xfrm>
            <a:off x="6172200" y="1825625"/>
            <a:ext cx="5181600" cy="4351338"/>
          </a:xfrm>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5" name="Rezervirano mjesto datuma 4">
            <a:extLst>
              <a:ext uri="{FF2B5EF4-FFF2-40B4-BE49-F238E27FC236}">
                <a16:creationId xmlns:a16="http://schemas.microsoft.com/office/drawing/2014/main" id="{CB8FF0E0-A96E-41FE-8994-7BC96C044246}"/>
              </a:ext>
            </a:extLst>
          </p:cNvPr>
          <p:cNvSpPr>
            <a:spLocks noGrp="1"/>
          </p:cNvSpPr>
          <p:nvPr>
            <p:ph type="dt" sz="half" idx="10"/>
          </p:nvPr>
        </p:nvSpPr>
        <p:spPr/>
        <p:txBody>
          <a:bodyPr/>
          <a:lstStyle/>
          <a:p>
            <a:fld id="{2F1C541F-3958-4ACD-9A42-0DEFED04E85B}" type="datetimeFigureOut">
              <a:rPr lang="hr-HR" smtClean="0"/>
              <a:t>31.8.2021.</a:t>
            </a:fld>
            <a:endParaRPr lang="hr-HR"/>
          </a:p>
        </p:txBody>
      </p:sp>
      <p:sp>
        <p:nvSpPr>
          <p:cNvPr id="6" name="Rezervirano mjesto podnožja 5">
            <a:extLst>
              <a:ext uri="{FF2B5EF4-FFF2-40B4-BE49-F238E27FC236}">
                <a16:creationId xmlns:a16="http://schemas.microsoft.com/office/drawing/2014/main" id="{E3A05D16-C556-48C5-898E-BBA9932050B0}"/>
              </a:ext>
            </a:extLst>
          </p:cNvPr>
          <p:cNvSpPr>
            <a:spLocks noGrp="1"/>
          </p:cNvSpPr>
          <p:nvPr>
            <p:ph type="ftr" sz="quarter" idx="11"/>
          </p:nvPr>
        </p:nvSpPr>
        <p:spPr/>
        <p:txBody>
          <a:bodyPr/>
          <a:lstStyle/>
          <a:p>
            <a:endParaRPr lang="hr-HR"/>
          </a:p>
        </p:txBody>
      </p:sp>
      <p:sp>
        <p:nvSpPr>
          <p:cNvPr id="7" name="Rezervirano mjesto broja slajda 6">
            <a:extLst>
              <a:ext uri="{FF2B5EF4-FFF2-40B4-BE49-F238E27FC236}">
                <a16:creationId xmlns:a16="http://schemas.microsoft.com/office/drawing/2014/main" id="{F7A69F17-010E-4932-914B-A9E129DAD304}"/>
              </a:ext>
            </a:extLst>
          </p:cNvPr>
          <p:cNvSpPr>
            <a:spLocks noGrp="1"/>
          </p:cNvSpPr>
          <p:nvPr>
            <p:ph type="sldNum" sz="quarter" idx="12"/>
          </p:nvPr>
        </p:nvSpPr>
        <p:spPr/>
        <p:txBody>
          <a:bodyPr/>
          <a:lstStyle/>
          <a:p>
            <a:fld id="{FA01FEBB-520E-4B38-8A41-A294780F0C44}" type="slidenum">
              <a:rPr lang="hr-HR" smtClean="0"/>
              <a:t>‹#›</a:t>
            </a:fld>
            <a:endParaRPr lang="hr-HR"/>
          </a:p>
        </p:txBody>
      </p:sp>
    </p:spTree>
    <p:extLst>
      <p:ext uri="{BB962C8B-B14F-4D97-AF65-F5344CB8AC3E}">
        <p14:creationId xmlns:p14="http://schemas.microsoft.com/office/powerpoint/2010/main" val="122520224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Usporedb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6D8C8E65-0D63-429D-904C-11EA3CF1EB31}"/>
              </a:ext>
            </a:extLst>
          </p:cNvPr>
          <p:cNvSpPr>
            <a:spLocks noGrp="1"/>
          </p:cNvSpPr>
          <p:nvPr>
            <p:ph type="title"/>
          </p:nvPr>
        </p:nvSpPr>
        <p:spPr>
          <a:xfrm>
            <a:off x="839788" y="365125"/>
            <a:ext cx="10515600" cy="1325563"/>
          </a:xfrm>
        </p:spPr>
        <p:txBody>
          <a:bodyPr/>
          <a:lstStyle/>
          <a:p>
            <a:r>
              <a:rPr lang="hr-HR"/>
              <a:t>Kliknite da biste uredili stil naslova matrice</a:t>
            </a:r>
          </a:p>
        </p:txBody>
      </p:sp>
      <p:sp>
        <p:nvSpPr>
          <p:cNvPr id="3" name="Rezervirano mjesto teksta 2">
            <a:extLst>
              <a:ext uri="{FF2B5EF4-FFF2-40B4-BE49-F238E27FC236}">
                <a16:creationId xmlns:a16="http://schemas.microsoft.com/office/drawing/2014/main" id="{69E278DA-D9E4-4CA9-BB35-E2C1F552A4E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a:t>Uredite stilove teksta matrice</a:t>
            </a:r>
          </a:p>
        </p:txBody>
      </p:sp>
      <p:sp>
        <p:nvSpPr>
          <p:cNvPr id="4" name="Rezervirano mjesto sadržaja 3">
            <a:extLst>
              <a:ext uri="{FF2B5EF4-FFF2-40B4-BE49-F238E27FC236}">
                <a16:creationId xmlns:a16="http://schemas.microsoft.com/office/drawing/2014/main" id="{E6E1C55E-3E0A-45CB-80B6-29B2B2CE098D}"/>
              </a:ext>
            </a:extLst>
          </p:cNvPr>
          <p:cNvSpPr>
            <a:spLocks noGrp="1"/>
          </p:cNvSpPr>
          <p:nvPr>
            <p:ph sz="half" idx="2"/>
          </p:nvPr>
        </p:nvSpPr>
        <p:spPr>
          <a:xfrm>
            <a:off x="839788" y="2505075"/>
            <a:ext cx="5157787" cy="3684588"/>
          </a:xfrm>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5" name="Rezervirano mjesto teksta 4">
            <a:extLst>
              <a:ext uri="{FF2B5EF4-FFF2-40B4-BE49-F238E27FC236}">
                <a16:creationId xmlns:a16="http://schemas.microsoft.com/office/drawing/2014/main" id="{F8B5F8F7-B6E9-4E20-A02C-0E07273917B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a:t>Uredite stilove teksta matrice</a:t>
            </a:r>
          </a:p>
        </p:txBody>
      </p:sp>
      <p:sp>
        <p:nvSpPr>
          <p:cNvPr id="6" name="Rezervirano mjesto sadržaja 5">
            <a:extLst>
              <a:ext uri="{FF2B5EF4-FFF2-40B4-BE49-F238E27FC236}">
                <a16:creationId xmlns:a16="http://schemas.microsoft.com/office/drawing/2014/main" id="{88C3C540-9CD0-4695-B133-5A9F34CA1ACF}"/>
              </a:ext>
            </a:extLst>
          </p:cNvPr>
          <p:cNvSpPr>
            <a:spLocks noGrp="1"/>
          </p:cNvSpPr>
          <p:nvPr>
            <p:ph sz="quarter" idx="4"/>
          </p:nvPr>
        </p:nvSpPr>
        <p:spPr>
          <a:xfrm>
            <a:off x="6172200" y="2505075"/>
            <a:ext cx="5183188" cy="3684588"/>
          </a:xfrm>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7" name="Rezervirano mjesto datuma 6">
            <a:extLst>
              <a:ext uri="{FF2B5EF4-FFF2-40B4-BE49-F238E27FC236}">
                <a16:creationId xmlns:a16="http://schemas.microsoft.com/office/drawing/2014/main" id="{A4675D49-A2C9-47F8-B658-A0B5BCC64A00}"/>
              </a:ext>
            </a:extLst>
          </p:cNvPr>
          <p:cNvSpPr>
            <a:spLocks noGrp="1"/>
          </p:cNvSpPr>
          <p:nvPr>
            <p:ph type="dt" sz="half" idx="10"/>
          </p:nvPr>
        </p:nvSpPr>
        <p:spPr/>
        <p:txBody>
          <a:bodyPr/>
          <a:lstStyle/>
          <a:p>
            <a:fld id="{2F1C541F-3958-4ACD-9A42-0DEFED04E85B}" type="datetimeFigureOut">
              <a:rPr lang="hr-HR" smtClean="0"/>
              <a:t>31.8.2021.</a:t>
            </a:fld>
            <a:endParaRPr lang="hr-HR"/>
          </a:p>
        </p:txBody>
      </p:sp>
      <p:sp>
        <p:nvSpPr>
          <p:cNvPr id="8" name="Rezervirano mjesto podnožja 7">
            <a:extLst>
              <a:ext uri="{FF2B5EF4-FFF2-40B4-BE49-F238E27FC236}">
                <a16:creationId xmlns:a16="http://schemas.microsoft.com/office/drawing/2014/main" id="{22D45190-C6E5-4B98-AF4C-670A832206BE}"/>
              </a:ext>
            </a:extLst>
          </p:cNvPr>
          <p:cNvSpPr>
            <a:spLocks noGrp="1"/>
          </p:cNvSpPr>
          <p:nvPr>
            <p:ph type="ftr" sz="quarter" idx="11"/>
          </p:nvPr>
        </p:nvSpPr>
        <p:spPr/>
        <p:txBody>
          <a:bodyPr/>
          <a:lstStyle/>
          <a:p>
            <a:endParaRPr lang="hr-HR"/>
          </a:p>
        </p:txBody>
      </p:sp>
      <p:sp>
        <p:nvSpPr>
          <p:cNvPr id="9" name="Rezervirano mjesto broja slajda 8">
            <a:extLst>
              <a:ext uri="{FF2B5EF4-FFF2-40B4-BE49-F238E27FC236}">
                <a16:creationId xmlns:a16="http://schemas.microsoft.com/office/drawing/2014/main" id="{A928B831-D472-4E9B-BDF9-127C5B5BAA7B}"/>
              </a:ext>
            </a:extLst>
          </p:cNvPr>
          <p:cNvSpPr>
            <a:spLocks noGrp="1"/>
          </p:cNvSpPr>
          <p:nvPr>
            <p:ph type="sldNum" sz="quarter" idx="12"/>
          </p:nvPr>
        </p:nvSpPr>
        <p:spPr/>
        <p:txBody>
          <a:bodyPr/>
          <a:lstStyle/>
          <a:p>
            <a:fld id="{FA01FEBB-520E-4B38-8A41-A294780F0C44}" type="slidenum">
              <a:rPr lang="hr-HR" smtClean="0"/>
              <a:t>‹#›</a:t>
            </a:fld>
            <a:endParaRPr lang="hr-HR"/>
          </a:p>
        </p:txBody>
      </p:sp>
    </p:spTree>
    <p:extLst>
      <p:ext uri="{BB962C8B-B14F-4D97-AF65-F5344CB8AC3E}">
        <p14:creationId xmlns:p14="http://schemas.microsoft.com/office/powerpoint/2010/main" val="76856475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DF22DAB5-ECF8-4C8B-9284-9A768DDE5CB3}"/>
              </a:ext>
            </a:extLst>
          </p:cNvPr>
          <p:cNvSpPr>
            <a:spLocks noGrp="1"/>
          </p:cNvSpPr>
          <p:nvPr>
            <p:ph type="title"/>
          </p:nvPr>
        </p:nvSpPr>
        <p:spPr/>
        <p:txBody>
          <a:bodyPr/>
          <a:lstStyle/>
          <a:p>
            <a:r>
              <a:rPr lang="hr-HR"/>
              <a:t>Kliknite da biste uredili stil naslova matrice</a:t>
            </a:r>
          </a:p>
        </p:txBody>
      </p:sp>
      <p:sp>
        <p:nvSpPr>
          <p:cNvPr id="3" name="Rezervirano mjesto datuma 2">
            <a:extLst>
              <a:ext uri="{FF2B5EF4-FFF2-40B4-BE49-F238E27FC236}">
                <a16:creationId xmlns:a16="http://schemas.microsoft.com/office/drawing/2014/main" id="{9BDEFBF9-BFFE-4685-B8DB-08DF783275F7}"/>
              </a:ext>
            </a:extLst>
          </p:cNvPr>
          <p:cNvSpPr>
            <a:spLocks noGrp="1"/>
          </p:cNvSpPr>
          <p:nvPr>
            <p:ph type="dt" sz="half" idx="10"/>
          </p:nvPr>
        </p:nvSpPr>
        <p:spPr/>
        <p:txBody>
          <a:bodyPr/>
          <a:lstStyle/>
          <a:p>
            <a:fld id="{2F1C541F-3958-4ACD-9A42-0DEFED04E85B}" type="datetimeFigureOut">
              <a:rPr lang="hr-HR" smtClean="0"/>
              <a:t>31.8.2021.</a:t>
            </a:fld>
            <a:endParaRPr lang="hr-HR"/>
          </a:p>
        </p:txBody>
      </p:sp>
      <p:sp>
        <p:nvSpPr>
          <p:cNvPr id="4" name="Rezervirano mjesto podnožja 3">
            <a:extLst>
              <a:ext uri="{FF2B5EF4-FFF2-40B4-BE49-F238E27FC236}">
                <a16:creationId xmlns:a16="http://schemas.microsoft.com/office/drawing/2014/main" id="{48BDB420-698D-4FD6-9BCE-933C5BE5B197}"/>
              </a:ext>
            </a:extLst>
          </p:cNvPr>
          <p:cNvSpPr>
            <a:spLocks noGrp="1"/>
          </p:cNvSpPr>
          <p:nvPr>
            <p:ph type="ftr" sz="quarter" idx="11"/>
          </p:nvPr>
        </p:nvSpPr>
        <p:spPr/>
        <p:txBody>
          <a:bodyPr/>
          <a:lstStyle/>
          <a:p>
            <a:endParaRPr lang="hr-HR"/>
          </a:p>
        </p:txBody>
      </p:sp>
      <p:sp>
        <p:nvSpPr>
          <p:cNvPr id="5" name="Rezervirano mjesto broja slajda 4">
            <a:extLst>
              <a:ext uri="{FF2B5EF4-FFF2-40B4-BE49-F238E27FC236}">
                <a16:creationId xmlns:a16="http://schemas.microsoft.com/office/drawing/2014/main" id="{A64B4EF5-3D49-46A7-867F-7BF38A2C16EF}"/>
              </a:ext>
            </a:extLst>
          </p:cNvPr>
          <p:cNvSpPr>
            <a:spLocks noGrp="1"/>
          </p:cNvSpPr>
          <p:nvPr>
            <p:ph type="sldNum" sz="quarter" idx="12"/>
          </p:nvPr>
        </p:nvSpPr>
        <p:spPr/>
        <p:txBody>
          <a:bodyPr/>
          <a:lstStyle/>
          <a:p>
            <a:fld id="{FA01FEBB-520E-4B38-8A41-A294780F0C44}" type="slidenum">
              <a:rPr lang="hr-HR" smtClean="0"/>
              <a:t>‹#›</a:t>
            </a:fld>
            <a:endParaRPr lang="hr-HR"/>
          </a:p>
        </p:txBody>
      </p:sp>
    </p:spTree>
    <p:extLst>
      <p:ext uri="{BB962C8B-B14F-4D97-AF65-F5344CB8AC3E}">
        <p14:creationId xmlns:p14="http://schemas.microsoft.com/office/powerpoint/2010/main" val="160437370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azno">
    <p:spTree>
      <p:nvGrpSpPr>
        <p:cNvPr id="1" name=""/>
        <p:cNvGrpSpPr/>
        <p:nvPr/>
      </p:nvGrpSpPr>
      <p:grpSpPr>
        <a:xfrm>
          <a:off x="0" y="0"/>
          <a:ext cx="0" cy="0"/>
          <a:chOff x="0" y="0"/>
          <a:chExt cx="0" cy="0"/>
        </a:xfrm>
      </p:grpSpPr>
      <p:sp>
        <p:nvSpPr>
          <p:cNvPr id="2" name="Rezervirano mjesto datuma 1">
            <a:extLst>
              <a:ext uri="{FF2B5EF4-FFF2-40B4-BE49-F238E27FC236}">
                <a16:creationId xmlns:a16="http://schemas.microsoft.com/office/drawing/2014/main" id="{18B522E8-94C3-497E-9515-2464F4EB4FB9}"/>
              </a:ext>
            </a:extLst>
          </p:cNvPr>
          <p:cNvSpPr>
            <a:spLocks noGrp="1"/>
          </p:cNvSpPr>
          <p:nvPr>
            <p:ph type="dt" sz="half" idx="10"/>
          </p:nvPr>
        </p:nvSpPr>
        <p:spPr/>
        <p:txBody>
          <a:bodyPr/>
          <a:lstStyle/>
          <a:p>
            <a:fld id="{2F1C541F-3958-4ACD-9A42-0DEFED04E85B}" type="datetimeFigureOut">
              <a:rPr lang="hr-HR" smtClean="0"/>
              <a:t>31.8.2021.</a:t>
            </a:fld>
            <a:endParaRPr lang="hr-HR"/>
          </a:p>
        </p:txBody>
      </p:sp>
      <p:sp>
        <p:nvSpPr>
          <p:cNvPr id="3" name="Rezervirano mjesto podnožja 2">
            <a:extLst>
              <a:ext uri="{FF2B5EF4-FFF2-40B4-BE49-F238E27FC236}">
                <a16:creationId xmlns:a16="http://schemas.microsoft.com/office/drawing/2014/main" id="{1E29E425-E355-4002-A1E9-FD1851CADA40}"/>
              </a:ext>
            </a:extLst>
          </p:cNvPr>
          <p:cNvSpPr>
            <a:spLocks noGrp="1"/>
          </p:cNvSpPr>
          <p:nvPr>
            <p:ph type="ftr" sz="quarter" idx="11"/>
          </p:nvPr>
        </p:nvSpPr>
        <p:spPr/>
        <p:txBody>
          <a:bodyPr/>
          <a:lstStyle/>
          <a:p>
            <a:endParaRPr lang="hr-HR"/>
          </a:p>
        </p:txBody>
      </p:sp>
      <p:sp>
        <p:nvSpPr>
          <p:cNvPr id="4" name="Rezervirano mjesto broja slajda 3">
            <a:extLst>
              <a:ext uri="{FF2B5EF4-FFF2-40B4-BE49-F238E27FC236}">
                <a16:creationId xmlns:a16="http://schemas.microsoft.com/office/drawing/2014/main" id="{5B217C31-9C02-48F3-A193-6E5B1187AF9D}"/>
              </a:ext>
            </a:extLst>
          </p:cNvPr>
          <p:cNvSpPr>
            <a:spLocks noGrp="1"/>
          </p:cNvSpPr>
          <p:nvPr>
            <p:ph type="sldNum" sz="quarter" idx="12"/>
          </p:nvPr>
        </p:nvSpPr>
        <p:spPr/>
        <p:txBody>
          <a:bodyPr/>
          <a:lstStyle/>
          <a:p>
            <a:fld id="{FA01FEBB-520E-4B38-8A41-A294780F0C44}" type="slidenum">
              <a:rPr lang="hr-HR" smtClean="0"/>
              <a:t>‹#›</a:t>
            </a:fld>
            <a:endParaRPr lang="hr-HR"/>
          </a:p>
        </p:txBody>
      </p:sp>
    </p:spTree>
    <p:extLst>
      <p:ext uri="{BB962C8B-B14F-4D97-AF65-F5344CB8AC3E}">
        <p14:creationId xmlns:p14="http://schemas.microsoft.com/office/powerpoint/2010/main" val="161790640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Sadržaj s opisom">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D71662CF-0945-4F8D-A889-F95805BCB6F3}"/>
              </a:ext>
            </a:extLst>
          </p:cNvPr>
          <p:cNvSpPr>
            <a:spLocks noGrp="1"/>
          </p:cNvSpPr>
          <p:nvPr>
            <p:ph type="title"/>
          </p:nvPr>
        </p:nvSpPr>
        <p:spPr>
          <a:xfrm>
            <a:off x="839788" y="457200"/>
            <a:ext cx="3932237" cy="1600200"/>
          </a:xfrm>
        </p:spPr>
        <p:txBody>
          <a:bodyPr anchor="b"/>
          <a:lstStyle>
            <a:lvl1pPr>
              <a:defRPr sz="3200"/>
            </a:lvl1pPr>
          </a:lstStyle>
          <a:p>
            <a:r>
              <a:rPr lang="hr-HR"/>
              <a:t>Kliknite da biste uredili stil naslova matrice</a:t>
            </a:r>
          </a:p>
        </p:txBody>
      </p:sp>
      <p:sp>
        <p:nvSpPr>
          <p:cNvPr id="3" name="Rezervirano mjesto sadržaja 2">
            <a:extLst>
              <a:ext uri="{FF2B5EF4-FFF2-40B4-BE49-F238E27FC236}">
                <a16:creationId xmlns:a16="http://schemas.microsoft.com/office/drawing/2014/main" id="{CDE1B38E-C61F-4162-BEF8-2D1F3408A42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teksta 3">
            <a:extLst>
              <a:ext uri="{FF2B5EF4-FFF2-40B4-BE49-F238E27FC236}">
                <a16:creationId xmlns:a16="http://schemas.microsoft.com/office/drawing/2014/main" id="{805CB7DF-1634-4233-86F2-7AA36D2C3AD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r-HR"/>
              <a:t>Uredite stilove teksta matrice</a:t>
            </a:r>
          </a:p>
        </p:txBody>
      </p:sp>
      <p:sp>
        <p:nvSpPr>
          <p:cNvPr id="5" name="Rezervirano mjesto datuma 4">
            <a:extLst>
              <a:ext uri="{FF2B5EF4-FFF2-40B4-BE49-F238E27FC236}">
                <a16:creationId xmlns:a16="http://schemas.microsoft.com/office/drawing/2014/main" id="{FD8CCF68-592E-4973-B04C-64EC759C177B}"/>
              </a:ext>
            </a:extLst>
          </p:cNvPr>
          <p:cNvSpPr>
            <a:spLocks noGrp="1"/>
          </p:cNvSpPr>
          <p:nvPr>
            <p:ph type="dt" sz="half" idx="10"/>
          </p:nvPr>
        </p:nvSpPr>
        <p:spPr/>
        <p:txBody>
          <a:bodyPr/>
          <a:lstStyle/>
          <a:p>
            <a:fld id="{2F1C541F-3958-4ACD-9A42-0DEFED04E85B}" type="datetimeFigureOut">
              <a:rPr lang="hr-HR" smtClean="0"/>
              <a:t>31.8.2021.</a:t>
            </a:fld>
            <a:endParaRPr lang="hr-HR"/>
          </a:p>
        </p:txBody>
      </p:sp>
      <p:sp>
        <p:nvSpPr>
          <p:cNvPr id="6" name="Rezervirano mjesto podnožja 5">
            <a:extLst>
              <a:ext uri="{FF2B5EF4-FFF2-40B4-BE49-F238E27FC236}">
                <a16:creationId xmlns:a16="http://schemas.microsoft.com/office/drawing/2014/main" id="{8DA68B31-02DF-406E-AC7D-302C7C7165C6}"/>
              </a:ext>
            </a:extLst>
          </p:cNvPr>
          <p:cNvSpPr>
            <a:spLocks noGrp="1"/>
          </p:cNvSpPr>
          <p:nvPr>
            <p:ph type="ftr" sz="quarter" idx="11"/>
          </p:nvPr>
        </p:nvSpPr>
        <p:spPr/>
        <p:txBody>
          <a:bodyPr/>
          <a:lstStyle/>
          <a:p>
            <a:endParaRPr lang="hr-HR"/>
          </a:p>
        </p:txBody>
      </p:sp>
      <p:sp>
        <p:nvSpPr>
          <p:cNvPr id="7" name="Rezervirano mjesto broja slajda 6">
            <a:extLst>
              <a:ext uri="{FF2B5EF4-FFF2-40B4-BE49-F238E27FC236}">
                <a16:creationId xmlns:a16="http://schemas.microsoft.com/office/drawing/2014/main" id="{71A17FC2-55A1-48B3-978B-33BD5398B7F5}"/>
              </a:ext>
            </a:extLst>
          </p:cNvPr>
          <p:cNvSpPr>
            <a:spLocks noGrp="1"/>
          </p:cNvSpPr>
          <p:nvPr>
            <p:ph type="sldNum" sz="quarter" idx="12"/>
          </p:nvPr>
        </p:nvSpPr>
        <p:spPr/>
        <p:txBody>
          <a:bodyPr/>
          <a:lstStyle/>
          <a:p>
            <a:fld id="{FA01FEBB-520E-4B38-8A41-A294780F0C44}" type="slidenum">
              <a:rPr lang="hr-HR" smtClean="0"/>
              <a:t>‹#›</a:t>
            </a:fld>
            <a:endParaRPr lang="hr-HR"/>
          </a:p>
        </p:txBody>
      </p:sp>
    </p:spTree>
    <p:extLst>
      <p:ext uri="{BB962C8B-B14F-4D97-AF65-F5344CB8AC3E}">
        <p14:creationId xmlns:p14="http://schemas.microsoft.com/office/powerpoint/2010/main" val="362509576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Slika s opisom">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ADC7390-C9D2-4513-A57A-C9A272CADBAE}"/>
              </a:ext>
            </a:extLst>
          </p:cNvPr>
          <p:cNvSpPr>
            <a:spLocks noGrp="1"/>
          </p:cNvSpPr>
          <p:nvPr>
            <p:ph type="title"/>
          </p:nvPr>
        </p:nvSpPr>
        <p:spPr>
          <a:xfrm>
            <a:off x="839788" y="457200"/>
            <a:ext cx="3932237" cy="1600200"/>
          </a:xfrm>
        </p:spPr>
        <p:txBody>
          <a:bodyPr anchor="b"/>
          <a:lstStyle>
            <a:lvl1pPr>
              <a:defRPr sz="3200"/>
            </a:lvl1pPr>
          </a:lstStyle>
          <a:p>
            <a:r>
              <a:rPr lang="hr-HR"/>
              <a:t>Kliknite da biste uredili stil naslova matrice</a:t>
            </a:r>
          </a:p>
        </p:txBody>
      </p:sp>
      <p:sp>
        <p:nvSpPr>
          <p:cNvPr id="3" name="Rezervirano mjesto slike 2">
            <a:extLst>
              <a:ext uri="{FF2B5EF4-FFF2-40B4-BE49-F238E27FC236}">
                <a16:creationId xmlns:a16="http://schemas.microsoft.com/office/drawing/2014/main" id="{B6F32F34-B611-4B3D-B052-D735148E39F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r-HR"/>
          </a:p>
        </p:txBody>
      </p:sp>
      <p:sp>
        <p:nvSpPr>
          <p:cNvPr id="4" name="Rezervirano mjesto teksta 3">
            <a:extLst>
              <a:ext uri="{FF2B5EF4-FFF2-40B4-BE49-F238E27FC236}">
                <a16:creationId xmlns:a16="http://schemas.microsoft.com/office/drawing/2014/main" id="{E161115B-474D-4633-BABE-90D7E32B9C7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r-HR"/>
              <a:t>Uredite stilove teksta matrice</a:t>
            </a:r>
          </a:p>
        </p:txBody>
      </p:sp>
      <p:sp>
        <p:nvSpPr>
          <p:cNvPr id="5" name="Rezervirano mjesto datuma 4">
            <a:extLst>
              <a:ext uri="{FF2B5EF4-FFF2-40B4-BE49-F238E27FC236}">
                <a16:creationId xmlns:a16="http://schemas.microsoft.com/office/drawing/2014/main" id="{CD533EC9-5F15-4135-9402-DDB327BA8021}"/>
              </a:ext>
            </a:extLst>
          </p:cNvPr>
          <p:cNvSpPr>
            <a:spLocks noGrp="1"/>
          </p:cNvSpPr>
          <p:nvPr>
            <p:ph type="dt" sz="half" idx="10"/>
          </p:nvPr>
        </p:nvSpPr>
        <p:spPr/>
        <p:txBody>
          <a:bodyPr/>
          <a:lstStyle/>
          <a:p>
            <a:fld id="{2F1C541F-3958-4ACD-9A42-0DEFED04E85B}" type="datetimeFigureOut">
              <a:rPr lang="hr-HR" smtClean="0"/>
              <a:t>31.8.2021.</a:t>
            </a:fld>
            <a:endParaRPr lang="hr-HR"/>
          </a:p>
        </p:txBody>
      </p:sp>
      <p:sp>
        <p:nvSpPr>
          <p:cNvPr id="6" name="Rezervirano mjesto podnožja 5">
            <a:extLst>
              <a:ext uri="{FF2B5EF4-FFF2-40B4-BE49-F238E27FC236}">
                <a16:creationId xmlns:a16="http://schemas.microsoft.com/office/drawing/2014/main" id="{1BE3D81E-FE89-411B-887D-0E513D11D0BB}"/>
              </a:ext>
            </a:extLst>
          </p:cNvPr>
          <p:cNvSpPr>
            <a:spLocks noGrp="1"/>
          </p:cNvSpPr>
          <p:nvPr>
            <p:ph type="ftr" sz="quarter" idx="11"/>
          </p:nvPr>
        </p:nvSpPr>
        <p:spPr/>
        <p:txBody>
          <a:bodyPr/>
          <a:lstStyle/>
          <a:p>
            <a:endParaRPr lang="hr-HR"/>
          </a:p>
        </p:txBody>
      </p:sp>
      <p:sp>
        <p:nvSpPr>
          <p:cNvPr id="7" name="Rezervirano mjesto broja slajda 6">
            <a:extLst>
              <a:ext uri="{FF2B5EF4-FFF2-40B4-BE49-F238E27FC236}">
                <a16:creationId xmlns:a16="http://schemas.microsoft.com/office/drawing/2014/main" id="{4EE1E0C0-36A8-4E85-8FC4-4E07C131D7B6}"/>
              </a:ext>
            </a:extLst>
          </p:cNvPr>
          <p:cNvSpPr>
            <a:spLocks noGrp="1"/>
          </p:cNvSpPr>
          <p:nvPr>
            <p:ph type="sldNum" sz="quarter" idx="12"/>
          </p:nvPr>
        </p:nvSpPr>
        <p:spPr/>
        <p:txBody>
          <a:bodyPr/>
          <a:lstStyle/>
          <a:p>
            <a:fld id="{FA01FEBB-520E-4B38-8A41-A294780F0C44}" type="slidenum">
              <a:rPr lang="hr-HR" smtClean="0"/>
              <a:t>‹#›</a:t>
            </a:fld>
            <a:endParaRPr lang="hr-HR"/>
          </a:p>
        </p:txBody>
      </p:sp>
    </p:spTree>
    <p:extLst>
      <p:ext uri="{BB962C8B-B14F-4D97-AF65-F5344CB8AC3E}">
        <p14:creationId xmlns:p14="http://schemas.microsoft.com/office/powerpoint/2010/main" val="10866927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zervirano mjesto naslova 1">
            <a:extLst>
              <a:ext uri="{FF2B5EF4-FFF2-40B4-BE49-F238E27FC236}">
                <a16:creationId xmlns:a16="http://schemas.microsoft.com/office/drawing/2014/main" id="{83698655-B947-4CE6-9E56-FB3E567E4D4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hr-HR"/>
              <a:t>Kliknite da biste uredili stil naslova matrice</a:t>
            </a:r>
          </a:p>
        </p:txBody>
      </p:sp>
      <p:sp>
        <p:nvSpPr>
          <p:cNvPr id="3" name="Rezervirano mjesto teksta 2">
            <a:extLst>
              <a:ext uri="{FF2B5EF4-FFF2-40B4-BE49-F238E27FC236}">
                <a16:creationId xmlns:a16="http://schemas.microsoft.com/office/drawing/2014/main" id="{46C3724C-2207-43DC-BC59-398DCF661DD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datuma 3">
            <a:extLst>
              <a:ext uri="{FF2B5EF4-FFF2-40B4-BE49-F238E27FC236}">
                <a16:creationId xmlns:a16="http://schemas.microsoft.com/office/drawing/2014/main" id="{5FB41622-4652-426C-8FBB-EE8B2A3408C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1C541F-3958-4ACD-9A42-0DEFED04E85B}" type="datetimeFigureOut">
              <a:rPr lang="hr-HR" smtClean="0"/>
              <a:t>31.8.2021.</a:t>
            </a:fld>
            <a:endParaRPr lang="hr-HR"/>
          </a:p>
        </p:txBody>
      </p:sp>
      <p:sp>
        <p:nvSpPr>
          <p:cNvPr id="5" name="Rezervirano mjesto podnožja 4">
            <a:extLst>
              <a:ext uri="{FF2B5EF4-FFF2-40B4-BE49-F238E27FC236}">
                <a16:creationId xmlns:a16="http://schemas.microsoft.com/office/drawing/2014/main" id="{1A58F2BC-D5C8-49ED-8FB4-D39D29C8143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r-HR"/>
          </a:p>
        </p:txBody>
      </p:sp>
      <p:sp>
        <p:nvSpPr>
          <p:cNvPr id="6" name="Rezervirano mjesto broja slajda 5">
            <a:extLst>
              <a:ext uri="{FF2B5EF4-FFF2-40B4-BE49-F238E27FC236}">
                <a16:creationId xmlns:a16="http://schemas.microsoft.com/office/drawing/2014/main" id="{71F7A62B-11DC-4C81-A486-6B7004460F3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01FEBB-520E-4B38-8A41-A294780F0C44}" type="slidenum">
              <a:rPr lang="hr-HR" smtClean="0"/>
              <a:t>‹#›</a:t>
            </a:fld>
            <a:endParaRPr lang="hr-HR"/>
          </a:p>
        </p:txBody>
      </p:sp>
    </p:spTree>
    <p:extLst>
      <p:ext uri="{BB962C8B-B14F-4D97-AF65-F5344CB8AC3E}">
        <p14:creationId xmlns:p14="http://schemas.microsoft.com/office/powerpoint/2010/main" val="32454240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www.e-sfera.hr/dodatni-digitalni-sadrzaji/ad6bdda6-8715-4891-97c7-fc25b9bcab20/" TargetMode="External"/><Relationship Id="rId1" Type="http://schemas.openxmlformats.org/officeDocument/2006/relationships/slideLayout" Target="../slideLayouts/slideLayout2.xml"/><Relationship Id="rId4" Type="http://schemas.openxmlformats.org/officeDocument/2006/relationships/hyperlink" Target="https://www.e-sfera.hr/dodatni-digitalni-sadrzaji/e08d1113-51a1-4b3e-abd0-28b0fe9b745e/"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pixton.com/" TargetMode="External"/><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akelet.com/" TargetMode="External"/><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yxnDz_OtF5s" TargetMode="External"/><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hyperlink" Target="https://www.youtube.com/watch?v=emEKDww0iac" TargetMode="Externa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2.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1.png"/><Relationship Id="rId5" Type="http://schemas.openxmlformats.org/officeDocument/2006/relationships/hyperlink" Target="https://www.e-sfera.hr/dodatni-digitalni-sadrzaji/e08d1113-51a1-4b3e-abd0-28b0fe9b745e/assets/audio/02_unit_1__lesson_2__exercise_4_5.mp3" TargetMode="Externa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2.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hyperlink" Target="https://www.e-sfera.hr/dodatni-digitalni-sadrzaji/e08d1113-51a1-4b3e-abd0-28b0fe9b745e/assets/audio/02_unit_1__lesson_2__exercise_4_5.mp3" TargetMode="External"/><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hyperlink" Target="https://www.e-sfera.hr/dodatni-digitalni-sadrzaji/e08d1113-51a1-4b3e-abd0-28b0fe9b745e/" TargetMode="External"/><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hyperlink" Target="https://learningapps.org/watch?v=pig22aw0t21"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bright="70000" contrast="-70000"/>
            <a:extLst>
              <a:ext uri="{BEBA8EAE-BF5A-486C-A8C5-ECC9F3942E4B}">
                <a14:imgProps xmlns:a14="http://schemas.microsoft.com/office/drawing/2010/main">
                  <a14:imgLayer r:embed="rId3">
                    <a14:imgEffect>
                      <a14:colorTemperature colorTemp="112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B16DF7CC-7E41-46FD-AD7B-E6616659F8A6}"/>
              </a:ext>
            </a:extLst>
          </p:cNvPr>
          <p:cNvSpPr>
            <a:spLocks noGrp="1"/>
          </p:cNvSpPr>
          <p:nvPr>
            <p:ph type="ctrTitle"/>
          </p:nvPr>
        </p:nvSpPr>
        <p:spPr>
          <a:xfrm>
            <a:off x="3029123" y="1461636"/>
            <a:ext cx="8643937" cy="2387600"/>
          </a:xfrm>
        </p:spPr>
        <p:txBody>
          <a:bodyPr>
            <a:normAutofit/>
          </a:bodyPr>
          <a:lstStyle/>
          <a:p>
            <a:pPr algn="r"/>
            <a:r>
              <a:rPr lang="hr-HR" sz="4400" b="1" dirty="0">
                <a:solidFill>
                  <a:schemeClr val="accent2"/>
                </a:solidFill>
                <a:latin typeface="+mn-lt"/>
                <a:ea typeface="Cambria" panose="02040503050406030204" pitchFamily="18" charset="0"/>
              </a:rPr>
              <a:t>UNIT 1; </a:t>
            </a:r>
            <a:br>
              <a:rPr lang="hr-HR" sz="4400" b="1" u="sng" dirty="0">
                <a:solidFill>
                  <a:schemeClr val="accent2"/>
                </a:solidFill>
                <a:latin typeface="+mn-lt"/>
                <a:ea typeface="Cambria" panose="02040503050406030204" pitchFamily="18" charset="0"/>
              </a:rPr>
            </a:br>
            <a:r>
              <a:rPr lang="hr-HR" sz="4400" b="1" u="sng" dirty="0">
                <a:solidFill>
                  <a:schemeClr val="accent2"/>
                </a:solidFill>
                <a:latin typeface="+mn-lt"/>
                <a:ea typeface="Cambria" panose="02040503050406030204" pitchFamily="18" charset="0"/>
              </a:rPr>
              <a:t>All </a:t>
            </a:r>
            <a:r>
              <a:rPr lang="hr-HR" sz="4400" b="1" u="sng" dirty="0" err="1">
                <a:solidFill>
                  <a:schemeClr val="accent2"/>
                </a:solidFill>
                <a:latin typeface="+mn-lt"/>
                <a:ea typeface="Cambria" panose="02040503050406030204" pitchFamily="18" charset="0"/>
              </a:rPr>
              <a:t>too</a:t>
            </a:r>
            <a:r>
              <a:rPr lang="hr-HR" sz="4400" b="1" u="sng" dirty="0">
                <a:solidFill>
                  <a:schemeClr val="accent2"/>
                </a:solidFill>
                <a:latin typeface="+mn-lt"/>
                <a:ea typeface="Cambria" panose="02040503050406030204" pitchFamily="18" charset="0"/>
              </a:rPr>
              <a:t> human</a:t>
            </a:r>
          </a:p>
        </p:txBody>
      </p:sp>
      <p:sp>
        <p:nvSpPr>
          <p:cNvPr id="3" name="Podnaslov 2">
            <a:extLst>
              <a:ext uri="{FF2B5EF4-FFF2-40B4-BE49-F238E27FC236}">
                <a16:creationId xmlns:a16="http://schemas.microsoft.com/office/drawing/2014/main" id="{1DEA2198-4687-4966-8D99-48F3FDF0BDE4}"/>
              </a:ext>
            </a:extLst>
          </p:cNvPr>
          <p:cNvSpPr>
            <a:spLocks noGrp="1"/>
          </p:cNvSpPr>
          <p:nvPr>
            <p:ph type="subTitle" idx="1"/>
          </p:nvPr>
        </p:nvSpPr>
        <p:spPr>
          <a:xfrm>
            <a:off x="5305850" y="3309756"/>
            <a:ext cx="6367210" cy="1655762"/>
          </a:xfrm>
        </p:spPr>
        <p:txBody>
          <a:bodyPr anchor="ctr" anchorCtr="0">
            <a:normAutofit/>
          </a:bodyPr>
          <a:lstStyle/>
          <a:p>
            <a:pPr algn="r"/>
            <a:r>
              <a:rPr lang="hr-HR" sz="4400" i="1" dirty="0" err="1">
                <a:ea typeface="Cambria" panose="02040503050406030204" pitchFamily="18" charset="0"/>
                <a:cs typeface="+mj-cs"/>
              </a:rPr>
              <a:t>Lesson</a:t>
            </a:r>
            <a:r>
              <a:rPr lang="hr-HR" sz="4400" i="1" dirty="0">
                <a:ea typeface="Cambria" panose="02040503050406030204" pitchFamily="18" charset="0"/>
                <a:cs typeface="+mj-cs"/>
              </a:rPr>
              <a:t> 2; </a:t>
            </a:r>
            <a:r>
              <a:rPr lang="hr-HR" sz="4400" dirty="0" err="1">
                <a:ea typeface="Cambria" panose="02040503050406030204" pitchFamily="18" charset="0"/>
                <a:cs typeface="+mj-cs"/>
              </a:rPr>
              <a:t>Look</a:t>
            </a:r>
            <a:r>
              <a:rPr lang="hr-HR" sz="4400" dirty="0">
                <a:ea typeface="Cambria" panose="02040503050406030204" pitchFamily="18" charset="0"/>
                <a:cs typeface="+mj-cs"/>
              </a:rPr>
              <a:t> at </a:t>
            </a:r>
            <a:r>
              <a:rPr lang="hr-HR" sz="4400" dirty="0" err="1">
                <a:ea typeface="Cambria" panose="02040503050406030204" pitchFamily="18" charset="0"/>
                <a:cs typeface="+mj-cs"/>
              </a:rPr>
              <a:t>Fred</a:t>
            </a:r>
            <a:endParaRPr lang="hr-HR" sz="4400" dirty="0">
              <a:ea typeface="Cambria" panose="02040503050406030204" pitchFamily="18" charset="0"/>
              <a:cs typeface="+mj-cs"/>
            </a:endParaRPr>
          </a:p>
        </p:txBody>
      </p:sp>
      <p:pic>
        <p:nvPicPr>
          <p:cNvPr id="4" name="Slika 3">
            <a:extLst>
              <a:ext uri="{FF2B5EF4-FFF2-40B4-BE49-F238E27FC236}">
                <a16:creationId xmlns:a16="http://schemas.microsoft.com/office/drawing/2014/main" id="{BBF4E359-F972-4AC7-A8E6-4578E918FA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37737" y="1265322"/>
            <a:ext cx="3112021" cy="4410000"/>
          </a:xfrm>
          <a:prstGeom prst="rect">
            <a:avLst/>
          </a:prstGeom>
        </p:spPr>
      </p:pic>
      <p:pic>
        <p:nvPicPr>
          <p:cNvPr id="5" name="Slika 4">
            <a:extLst>
              <a:ext uri="{FF2B5EF4-FFF2-40B4-BE49-F238E27FC236}">
                <a16:creationId xmlns:a16="http://schemas.microsoft.com/office/drawing/2014/main" id="{18265CAC-98F9-4759-8430-FB78BED8A423}"/>
              </a:ext>
            </a:extLst>
          </p:cNvPr>
          <p:cNvPicPr>
            <a:picLocks noChangeAspect="1"/>
          </p:cNvPicPr>
          <p:nvPr/>
        </p:nvPicPr>
        <p:blipFill>
          <a:blip r:embed="rId5"/>
          <a:stretch>
            <a:fillRect/>
          </a:stretch>
        </p:blipFill>
        <p:spPr>
          <a:xfrm>
            <a:off x="6309360" y="4581074"/>
            <a:ext cx="5882640" cy="1094248"/>
          </a:xfrm>
          <a:prstGeom prst="rect">
            <a:avLst/>
          </a:prstGeom>
        </p:spPr>
      </p:pic>
    </p:spTree>
    <p:extLst>
      <p:ext uri="{BB962C8B-B14F-4D97-AF65-F5344CB8AC3E}">
        <p14:creationId xmlns:p14="http://schemas.microsoft.com/office/powerpoint/2010/main" val="147355946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2" presetClass="entr" presetSubtype="2"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1+#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 calcmode="lin" valueType="num">
                                      <p:cBhvr additive="base">
                                        <p:cTn id="16"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7" dur="500" fill="hold"/>
                                        <p:tgtEl>
                                          <p:spTgt spid="3">
                                            <p:txEl>
                                              <p:pRg st="0" end="0"/>
                                            </p:txEl>
                                          </p:spTgt>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1+#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1B2619D9-4F98-4A11-8FFE-57C7EB1F52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202"/>
            <a:ext cx="4826146" cy="6826243"/>
          </a:xfrm>
          <a:prstGeom prst="rect">
            <a:avLst/>
          </a:prstGeom>
        </p:spPr>
      </p:pic>
      <p:sp>
        <p:nvSpPr>
          <p:cNvPr id="7" name="Rezervirano mjesto sadržaja 2">
            <a:extLst>
              <a:ext uri="{FF2B5EF4-FFF2-40B4-BE49-F238E27FC236}">
                <a16:creationId xmlns:a16="http://schemas.microsoft.com/office/drawing/2014/main" id="{0256D9EB-C20B-45FA-9F3D-124012366C9E}"/>
              </a:ext>
            </a:extLst>
          </p:cNvPr>
          <p:cNvSpPr txBox="1">
            <a:spLocks/>
          </p:cNvSpPr>
          <p:nvPr/>
        </p:nvSpPr>
        <p:spPr>
          <a:xfrm>
            <a:off x="4826146" y="-15501"/>
            <a:ext cx="6636197" cy="115976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b="1" dirty="0"/>
              <a:t>Open </a:t>
            </a:r>
            <a:r>
              <a:rPr lang="hr-HR" sz="2000" b="1" dirty="0" err="1"/>
              <a:t>your</a:t>
            </a:r>
            <a:r>
              <a:rPr lang="hr-HR" sz="2000" b="1" dirty="0"/>
              <a:t> </a:t>
            </a:r>
            <a:r>
              <a:rPr lang="hr-HR" sz="2000" b="1" dirty="0" err="1"/>
              <a:t>exercise</a:t>
            </a:r>
            <a:r>
              <a:rPr lang="hr-HR" sz="2000" b="1" dirty="0"/>
              <a:t> </a:t>
            </a:r>
            <a:r>
              <a:rPr lang="hr-HR" sz="2000" b="1" dirty="0" err="1"/>
              <a:t>book</a:t>
            </a:r>
            <a:r>
              <a:rPr lang="hr-HR" sz="2000" b="1" dirty="0"/>
              <a:t>, </a:t>
            </a:r>
            <a:r>
              <a:rPr lang="hr-HR" sz="2000" b="1" dirty="0" err="1"/>
              <a:t>page</a:t>
            </a:r>
            <a:r>
              <a:rPr lang="hr-HR" sz="2000" b="1" dirty="0"/>
              <a:t> 8.</a:t>
            </a:r>
            <a:br>
              <a:rPr lang="hr-HR" sz="2000" b="1" dirty="0"/>
            </a:br>
            <a:br>
              <a:rPr lang="hr-HR" sz="2000" b="1" dirty="0"/>
            </a:br>
            <a:endParaRPr lang="hr-HR" sz="2000" i="1" dirty="0"/>
          </a:p>
        </p:txBody>
      </p:sp>
      <p:pic>
        <p:nvPicPr>
          <p:cNvPr id="2" name="Slika 1">
            <a:extLst>
              <a:ext uri="{FF2B5EF4-FFF2-40B4-BE49-F238E27FC236}">
                <a16:creationId xmlns:a16="http://schemas.microsoft.com/office/drawing/2014/main" id="{79AB126F-5218-4223-8FB3-6BD5D18FF2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1916" y="1850171"/>
            <a:ext cx="11772467" cy="4538195"/>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6" name="Rezervirano mjesto sadržaja 2">
            <a:extLst>
              <a:ext uri="{FF2B5EF4-FFF2-40B4-BE49-F238E27FC236}">
                <a16:creationId xmlns:a16="http://schemas.microsoft.com/office/drawing/2014/main" id="{010AB125-9086-4261-98B4-FC5A0801347C}"/>
              </a:ext>
            </a:extLst>
          </p:cNvPr>
          <p:cNvSpPr txBox="1">
            <a:spLocks/>
          </p:cNvSpPr>
          <p:nvPr/>
        </p:nvSpPr>
        <p:spPr>
          <a:xfrm>
            <a:off x="4826147" y="588543"/>
            <a:ext cx="7178236" cy="56302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Fill in the gaps with the present simple or present continuous of the verbs in brackets.</a:t>
            </a:r>
            <a:br>
              <a:rPr lang="hr-HR" sz="2000" b="1" dirty="0"/>
            </a:br>
            <a:r>
              <a:rPr lang="hr-HR" sz="2000" i="1" dirty="0"/>
              <a:t>Nadopuni</a:t>
            </a:r>
            <a:r>
              <a:rPr lang="hr-HR" sz="2000" b="1" dirty="0"/>
              <a:t> </a:t>
            </a:r>
            <a:r>
              <a:rPr lang="hr-HR" sz="2000" i="1" dirty="0"/>
              <a:t>tekst pravilnim oblikom glagola u zagradi, </a:t>
            </a:r>
            <a:r>
              <a:rPr lang="hr-HR" sz="2000" b="1" i="1" dirty="0" err="1"/>
              <a:t>Present</a:t>
            </a:r>
            <a:r>
              <a:rPr lang="hr-HR" sz="2000" b="1" i="1" dirty="0"/>
              <a:t> </a:t>
            </a:r>
            <a:r>
              <a:rPr lang="hr-HR" sz="2000" b="1" i="1" dirty="0" err="1"/>
              <a:t>Simple</a:t>
            </a:r>
            <a:r>
              <a:rPr lang="hr-HR" sz="2000" b="1" i="1" dirty="0"/>
              <a:t> </a:t>
            </a:r>
            <a:r>
              <a:rPr lang="hr-HR" sz="2000" i="1" dirty="0"/>
              <a:t>ili </a:t>
            </a:r>
            <a:r>
              <a:rPr lang="hr-HR" sz="2000" b="1" i="1" dirty="0" err="1"/>
              <a:t>Present</a:t>
            </a:r>
            <a:r>
              <a:rPr lang="hr-HR" sz="2000" b="1" i="1" dirty="0"/>
              <a:t> </a:t>
            </a:r>
            <a:r>
              <a:rPr lang="hr-HR" sz="2000" b="1" i="1" dirty="0" err="1"/>
              <a:t>Continuous</a:t>
            </a:r>
            <a:r>
              <a:rPr lang="hr-HR" sz="2000" i="1"/>
              <a:t>.</a:t>
            </a:r>
            <a:endParaRPr lang="hr-HR" sz="2000" i="1" dirty="0"/>
          </a:p>
        </p:txBody>
      </p:sp>
      <p:sp>
        <p:nvSpPr>
          <p:cNvPr id="8" name="Rezervirano mjesto sadržaja 2">
            <a:extLst>
              <a:ext uri="{FF2B5EF4-FFF2-40B4-BE49-F238E27FC236}">
                <a16:creationId xmlns:a16="http://schemas.microsoft.com/office/drawing/2014/main" id="{BFDC20B5-2A68-49A0-AAEC-9204A3300DEC}"/>
              </a:ext>
            </a:extLst>
          </p:cNvPr>
          <p:cNvSpPr txBox="1">
            <a:spLocks/>
          </p:cNvSpPr>
          <p:nvPr/>
        </p:nvSpPr>
        <p:spPr>
          <a:xfrm>
            <a:off x="2550395" y="2973416"/>
            <a:ext cx="2315161"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hr-HR" sz="2200" i="1" dirty="0" err="1">
                <a:solidFill>
                  <a:srgbClr val="FF0000"/>
                </a:solidFill>
              </a:rPr>
              <a:t>cooks</a:t>
            </a:r>
            <a:endParaRPr lang="hr-HR" sz="2200" i="1" dirty="0">
              <a:solidFill>
                <a:srgbClr val="FF0000"/>
              </a:solidFill>
            </a:endParaRPr>
          </a:p>
        </p:txBody>
      </p:sp>
      <p:sp>
        <p:nvSpPr>
          <p:cNvPr id="9" name="Rezervirano mjesto sadržaja 2">
            <a:extLst>
              <a:ext uri="{FF2B5EF4-FFF2-40B4-BE49-F238E27FC236}">
                <a16:creationId xmlns:a16="http://schemas.microsoft.com/office/drawing/2014/main" id="{B6F271AD-8588-4092-AB45-666412DA3574}"/>
              </a:ext>
            </a:extLst>
          </p:cNvPr>
          <p:cNvSpPr txBox="1">
            <a:spLocks/>
          </p:cNvSpPr>
          <p:nvPr/>
        </p:nvSpPr>
        <p:spPr>
          <a:xfrm>
            <a:off x="7974416" y="2951183"/>
            <a:ext cx="2315162"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hr-HR" sz="2200" i="1" dirty="0" err="1">
                <a:solidFill>
                  <a:srgbClr val="FF0000"/>
                </a:solidFill>
              </a:rPr>
              <a:t>is</a:t>
            </a:r>
            <a:r>
              <a:rPr lang="hr-HR" sz="2200" i="1" dirty="0">
                <a:solidFill>
                  <a:srgbClr val="FF0000"/>
                </a:solidFill>
              </a:rPr>
              <a:t> </a:t>
            </a:r>
            <a:r>
              <a:rPr lang="hr-HR" sz="2200" i="1" dirty="0" err="1">
                <a:solidFill>
                  <a:srgbClr val="FF0000"/>
                </a:solidFill>
              </a:rPr>
              <a:t>making</a:t>
            </a:r>
            <a:endParaRPr lang="hr-HR" sz="2200" i="1" dirty="0">
              <a:solidFill>
                <a:srgbClr val="FF0000"/>
              </a:solidFill>
            </a:endParaRPr>
          </a:p>
        </p:txBody>
      </p:sp>
      <p:sp>
        <p:nvSpPr>
          <p:cNvPr id="10" name="Rezervirano mjesto sadržaja 2">
            <a:extLst>
              <a:ext uri="{FF2B5EF4-FFF2-40B4-BE49-F238E27FC236}">
                <a16:creationId xmlns:a16="http://schemas.microsoft.com/office/drawing/2014/main" id="{FE092354-24EF-4F73-AA97-B230650C75BD}"/>
              </a:ext>
            </a:extLst>
          </p:cNvPr>
          <p:cNvSpPr txBox="1">
            <a:spLocks/>
          </p:cNvSpPr>
          <p:nvPr/>
        </p:nvSpPr>
        <p:spPr>
          <a:xfrm>
            <a:off x="1639017" y="3797721"/>
            <a:ext cx="2315162"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hr-HR" sz="2200" i="1" dirty="0" err="1">
                <a:solidFill>
                  <a:srgbClr val="FF0000"/>
                </a:solidFill>
              </a:rPr>
              <a:t>rains</a:t>
            </a:r>
            <a:endParaRPr lang="hr-HR" sz="2200" i="1" dirty="0">
              <a:solidFill>
                <a:srgbClr val="FF0000"/>
              </a:solidFill>
            </a:endParaRPr>
          </a:p>
        </p:txBody>
      </p:sp>
      <p:sp>
        <p:nvSpPr>
          <p:cNvPr id="11" name="Rezervirano mjesto sadržaja 2">
            <a:extLst>
              <a:ext uri="{FF2B5EF4-FFF2-40B4-BE49-F238E27FC236}">
                <a16:creationId xmlns:a16="http://schemas.microsoft.com/office/drawing/2014/main" id="{5DBFB585-53C4-457F-8B02-73989C3A4C52}"/>
              </a:ext>
            </a:extLst>
          </p:cNvPr>
          <p:cNvSpPr txBox="1">
            <a:spLocks/>
          </p:cNvSpPr>
          <p:nvPr/>
        </p:nvSpPr>
        <p:spPr>
          <a:xfrm>
            <a:off x="7464808" y="3781043"/>
            <a:ext cx="2315162"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hr-HR" sz="2200" i="1" dirty="0" err="1">
                <a:solidFill>
                  <a:srgbClr val="FF0000"/>
                </a:solidFill>
              </a:rPr>
              <a:t>is</a:t>
            </a:r>
            <a:r>
              <a:rPr lang="hr-HR" sz="2200" i="1" dirty="0">
                <a:solidFill>
                  <a:srgbClr val="FF0000"/>
                </a:solidFill>
              </a:rPr>
              <a:t> </a:t>
            </a:r>
            <a:r>
              <a:rPr lang="hr-HR" sz="2200" i="1" dirty="0" err="1">
                <a:solidFill>
                  <a:srgbClr val="FF0000"/>
                </a:solidFill>
              </a:rPr>
              <a:t>snowing</a:t>
            </a:r>
            <a:endParaRPr lang="hr-HR" sz="2200" i="1" dirty="0">
              <a:solidFill>
                <a:srgbClr val="FF0000"/>
              </a:solidFill>
            </a:endParaRPr>
          </a:p>
        </p:txBody>
      </p:sp>
      <p:sp>
        <p:nvSpPr>
          <p:cNvPr id="12" name="Rezervirano mjesto sadržaja 2">
            <a:extLst>
              <a:ext uri="{FF2B5EF4-FFF2-40B4-BE49-F238E27FC236}">
                <a16:creationId xmlns:a16="http://schemas.microsoft.com/office/drawing/2014/main" id="{0C39A72E-CFF3-48B8-89D0-819131831B47}"/>
              </a:ext>
            </a:extLst>
          </p:cNvPr>
          <p:cNvSpPr txBox="1">
            <a:spLocks/>
          </p:cNvSpPr>
          <p:nvPr/>
        </p:nvSpPr>
        <p:spPr>
          <a:xfrm>
            <a:off x="2026902" y="4201451"/>
            <a:ext cx="215919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hr-HR" sz="2200" i="1" dirty="0" err="1">
                <a:solidFill>
                  <a:srgbClr val="FF0000"/>
                </a:solidFill>
              </a:rPr>
              <a:t>takes</a:t>
            </a:r>
            <a:endParaRPr lang="hr-HR" sz="2200" i="1" dirty="0">
              <a:solidFill>
                <a:srgbClr val="FF0000"/>
              </a:solidFill>
            </a:endParaRPr>
          </a:p>
        </p:txBody>
      </p:sp>
      <p:sp>
        <p:nvSpPr>
          <p:cNvPr id="13" name="Rezervirano mjesto sadržaja 2">
            <a:extLst>
              <a:ext uri="{FF2B5EF4-FFF2-40B4-BE49-F238E27FC236}">
                <a16:creationId xmlns:a16="http://schemas.microsoft.com/office/drawing/2014/main" id="{7ABB5406-B1B1-466E-8077-A7B9BBA8FF6C}"/>
              </a:ext>
            </a:extLst>
          </p:cNvPr>
          <p:cNvSpPr txBox="1">
            <a:spLocks/>
          </p:cNvSpPr>
          <p:nvPr/>
        </p:nvSpPr>
        <p:spPr>
          <a:xfrm>
            <a:off x="8144245" y="4201450"/>
            <a:ext cx="214533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hr-HR" sz="2200" i="1" dirty="0" err="1">
                <a:solidFill>
                  <a:srgbClr val="FF0000"/>
                </a:solidFill>
              </a:rPr>
              <a:t>is</a:t>
            </a:r>
            <a:r>
              <a:rPr lang="hr-HR" sz="2200" i="1" dirty="0">
                <a:solidFill>
                  <a:srgbClr val="FF0000"/>
                </a:solidFill>
              </a:rPr>
              <a:t> </a:t>
            </a:r>
            <a:r>
              <a:rPr lang="hr-HR" sz="2200" i="1" dirty="0" err="1">
                <a:solidFill>
                  <a:srgbClr val="FF0000"/>
                </a:solidFill>
              </a:rPr>
              <a:t>having</a:t>
            </a:r>
            <a:endParaRPr lang="hr-HR" sz="2200" i="1" dirty="0">
              <a:solidFill>
                <a:srgbClr val="FF0000"/>
              </a:solidFill>
            </a:endParaRPr>
          </a:p>
        </p:txBody>
      </p:sp>
      <p:sp>
        <p:nvSpPr>
          <p:cNvPr id="15" name="Rezervirano mjesto sadržaja 2">
            <a:extLst>
              <a:ext uri="{FF2B5EF4-FFF2-40B4-BE49-F238E27FC236}">
                <a16:creationId xmlns:a16="http://schemas.microsoft.com/office/drawing/2014/main" id="{0F904B44-3A73-43F7-BDCB-A6FDC7A3C8C6}"/>
              </a:ext>
            </a:extLst>
          </p:cNvPr>
          <p:cNvSpPr txBox="1">
            <a:spLocks/>
          </p:cNvSpPr>
          <p:nvPr/>
        </p:nvSpPr>
        <p:spPr>
          <a:xfrm>
            <a:off x="3722914" y="4627581"/>
            <a:ext cx="196063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hr-HR" sz="2200" i="1" dirty="0" err="1">
                <a:solidFill>
                  <a:srgbClr val="FF0000"/>
                </a:solidFill>
              </a:rPr>
              <a:t>go</a:t>
            </a:r>
            <a:endParaRPr lang="hr-HR" sz="2200" i="1" dirty="0">
              <a:solidFill>
                <a:srgbClr val="FF0000"/>
              </a:solidFill>
            </a:endParaRPr>
          </a:p>
        </p:txBody>
      </p:sp>
      <p:sp>
        <p:nvSpPr>
          <p:cNvPr id="16" name="Rezervirano mjesto sadržaja 2">
            <a:extLst>
              <a:ext uri="{FF2B5EF4-FFF2-40B4-BE49-F238E27FC236}">
                <a16:creationId xmlns:a16="http://schemas.microsoft.com/office/drawing/2014/main" id="{DFC502B8-50D6-443B-8D4E-0BD7A395EAC3}"/>
              </a:ext>
            </a:extLst>
          </p:cNvPr>
          <p:cNvSpPr txBox="1">
            <a:spLocks/>
          </p:cNvSpPr>
          <p:nvPr/>
        </p:nvSpPr>
        <p:spPr>
          <a:xfrm>
            <a:off x="9779970" y="4614823"/>
            <a:ext cx="214533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hr-HR" sz="2200" i="1" dirty="0">
                <a:solidFill>
                  <a:srgbClr val="FF0000"/>
                </a:solidFill>
              </a:rPr>
              <a:t>are </a:t>
            </a:r>
            <a:r>
              <a:rPr lang="hr-HR" sz="2200" i="1" dirty="0" err="1">
                <a:solidFill>
                  <a:srgbClr val="FF0000"/>
                </a:solidFill>
              </a:rPr>
              <a:t>staying</a:t>
            </a:r>
            <a:endParaRPr lang="hr-HR" sz="2200" i="1" dirty="0">
              <a:solidFill>
                <a:srgbClr val="FF0000"/>
              </a:solidFill>
            </a:endParaRPr>
          </a:p>
        </p:txBody>
      </p:sp>
      <p:sp>
        <p:nvSpPr>
          <p:cNvPr id="17" name="Rezervirano mjesto sadržaja 2">
            <a:extLst>
              <a:ext uri="{FF2B5EF4-FFF2-40B4-BE49-F238E27FC236}">
                <a16:creationId xmlns:a16="http://schemas.microsoft.com/office/drawing/2014/main" id="{A8FF69F3-8B7D-4B08-A597-FAF70D04E42C}"/>
              </a:ext>
            </a:extLst>
          </p:cNvPr>
          <p:cNvSpPr txBox="1">
            <a:spLocks/>
          </p:cNvSpPr>
          <p:nvPr/>
        </p:nvSpPr>
        <p:spPr>
          <a:xfrm>
            <a:off x="1639017" y="5463079"/>
            <a:ext cx="1940206"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hr-HR" sz="2200" i="1" dirty="0">
                <a:solidFill>
                  <a:srgbClr val="FF0000"/>
                </a:solidFill>
              </a:rPr>
              <a:t>do</a:t>
            </a:r>
          </a:p>
        </p:txBody>
      </p:sp>
      <p:sp>
        <p:nvSpPr>
          <p:cNvPr id="18" name="Rezervirano mjesto sadržaja 2">
            <a:extLst>
              <a:ext uri="{FF2B5EF4-FFF2-40B4-BE49-F238E27FC236}">
                <a16:creationId xmlns:a16="http://schemas.microsoft.com/office/drawing/2014/main" id="{27645777-B954-4C4E-9B7F-F030B02FFB84}"/>
              </a:ext>
            </a:extLst>
          </p:cNvPr>
          <p:cNvSpPr txBox="1">
            <a:spLocks/>
          </p:cNvSpPr>
          <p:nvPr/>
        </p:nvSpPr>
        <p:spPr>
          <a:xfrm>
            <a:off x="783771" y="5868826"/>
            <a:ext cx="1940206"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hr-HR" sz="2200" i="1" dirty="0">
                <a:solidFill>
                  <a:srgbClr val="FF0000"/>
                </a:solidFill>
              </a:rPr>
              <a:t>am </a:t>
            </a:r>
            <a:r>
              <a:rPr lang="hr-HR" sz="2200" i="1" dirty="0" err="1">
                <a:solidFill>
                  <a:srgbClr val="FF0000"/>
                </a:solidFill>
              </a:rPr>
              <a:t>feeling</a:t>
            </a:r>
            <a:endParaRPr lang="hr-HR" sz="2200" i="1" dirty="0">
              <a:solidFill>
                <a:srgbClr val="FF0000"/>
              </a:solidFill>
            </a:endParaRPr>
          </a:p>
        </p:txBody>
      </p:sp>
    </p:spTree>
    <p:extLst>
      <p:ext uri="{BB962C8B-B14F-4D97-AF65-F5344CB8AC3E}">
        <p14:creationId xmlns:p14="http://schemas.microsoft.com/office/powerpoint/2010/main" val="51784817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1000"/>
                                        <p:tgtEl>
                                          <p:spTgt spid="7">
                                            <p:txEl>
                                              <p:pRg st="0" end="0"/>
                                            </p:txEl>
                                          </p:spTgt>
                                        </p:tgtEl>
                                      </p:cBhvr>
                                    </p:animEffect>
                                    <p:anim calcmode="lin" valueType="num">
                                      <p:cBhvr>
                                        <p:cTn id="13"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6">
                                            <p:txEl>
                                              <p:pRg st="0" end="0"/>
                                            </p:txEl>
                                          </p:spTgt>
                                        </p:tgtEl>
                                        <p:attrNameLst>
                                          <p:attrName>style.visibility</p:attrName>
                                        </p:attrNameLst>
                                      </p:cBhvr>
                                      <p:to>
                                        <p:strVal val="visible"/>
                                      </p:to>
                                    </p:set>
                                    <p:animEffect transition="in" filter="fade">
                                      <p:cBhvr>
                                        <p:cTn id="24" dur="1000"/>
                                        <p:tgtEl>
                                          <p:spTgt spid="6">
                                            <p:txEl>
                                              <p:pRg st="0" end="0"/>
                                            </p:txEl>
                                          </p:spTgt>
                                        </p:tgtEl>
                                      </p:cBhvr>
                                    </p:animEffect>
                                    <p:anim calcmode="lin" valueType="num">
                                      <p:cBhvr>
                                        <p:cTn id="25"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6"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left)">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5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left)">
                                      <p:cBhvr>
                                        <p:cTn id="46" dur="500"/>
                                        <p:tgtEl>
                                          <p:spTgt spid="11"/>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left)">
                                      <p:cBhvr>
                                        <p:cTn id="51" dur="500"/>
                                        <p:tgtEl>
                                          <p:spTgt spid="12"/>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left)">
                                      <p:cBhvr>
                                        <p:cTn id="56" dur="500"/>
                                        <p:tgtEl>
                                          <p:spTgt spid="13"/>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wipe(left)">
                                      <p:cBhvr>
                                        <p:cTn id="61" dur="500"/>
                                        <p:tgtEl>
                                          <p:spTgt spid="15"/>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left)">
                                      <p:cBhvr>
                                        <p:cTn id="66" dur="500"/>
                                        <p:tgtEl>
                                          <p:spTgt spid="16"/>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wipe(left)">
                                      <p:cBhvr>
                                        <p:cTn id="71" dur="500"/>
                                        <p:tgtEl>
                                          <p:spTgt spid="17"/>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wipe(left)">
                                      <p:cBhvr>
                                        <p:cTn id="7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6" grpId="0" build="p"/>
      <p:bldP spid="8" grpId="0"/>
      <p:bldP spid="9" grpId="0"/>
      <p:bldP spid="10" grpId="0"/>
      <p:bldP spid="11" grpId="0"/>
      <p:bldP spid="12" grpId="0"/>
      <p:bldP spid="13" grpId="0"/>
      <p:bldP spid="15" grpId="0"/>
      <p:bldP spid="16" grpId="0"/>
      <p:bldP spid="17"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1B2619D9-4F98-4A11-8FFE-57C7EB1F52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89" y="10632"/>
            <a:ext cx="4856220" cy="6861251"/>
          </a:xfrm>
          <a:prstGeom prst="rect">
            <a:avLst/>
          </a:prstGeom>
        </p:spPr>
      </p:pic>
      <p:sp>
        <p:nvSpPr>
          <p:cNvPr id="6" name="Rezervirano mjesto sadržaja 2">
            <a:extLst>
              <a:ext uri="{FF2B5EF4-FFF2-40B4-BE49-F238E27FC236}">
                <a16:creationId xmlns:a16="http://schemas.microsoft.com/office/drawing/2014/main" id="{010AB125-9086-4261-98B4-FC5A0801347C}"/>
              </a:ext>
            </a:extLst>
          </p:cNvPr>
          <p:cNvSpPr txBox="1">
            <a:spLocks/>
          </p:cNvSpPr>
          <p:nvPr/>
        </p:nvSpPr>
        <p:spPr>
          <a:xfrm>
            <a:off x="4858009" y="1142329"/>
            <a:ext cx="7298766" cy="65002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Choose the present simple or present continuous.</a:t>
            </a:r>
            <a:br>
              <a:rPr lang="hr-HR" sz="2000" i="1" dirty="0"/>
            </a:br>
            <a:r>
              <a:rPr lang="hr-HR" sz="2000" i="1" dirty="0"/>
              <a:t>Nadopuni rečenice koristeći </a:t>
            </a:r>
            <a:r>
              <a:rPr lang="hr-HR" sz="2000" b="1" i="1" dirty="0" err="1"/>
              <a:t>Present</a:t>
            </a:r>
            <a:r>
              <a:rPr lang="hr-HR" sz="2000" b="1" i="1" dirty="0"/>
              <a:t> </a:t>
            </a:r>
            <a:r>
              <a:rPr lang="hr-HR" sz="2000" b="1" i="1" dirty="0" err="1"/>
              <a:t>Simple</a:t>
            </a:r>
            <a:r>
              <a:rPr lang="hr-HR" sz="2000" b="1" i="1" dirty="0"/>
              <a:t> </a:t>
            </a:r>
            <a:r>
              <a:rPr lang="hr-HR" sz="2000" i="1" dirty="0"/>
              <a:t>ili </a:t>
            </a:r>
            <a:r>
              <a:rPr lang="hr-HR" sz="2000" b="1" i="1" dirty="0" err="1"/>
              <a:t>Present</a:t>
            </a:r>
            <a:r>
              <a:rPr lang="hr-HR" sz="2000" b="1" i="1" dirty="0"/>
              <a:t> </a:t>
            </a:r>
            <a:r>
              <a:rPr lang="hr-HR" sz="2000" b="1" i="1" dirty="0" err="1"/>
              <a:t>Continuous</a:t>
            </a:r>
            <a:r>
              <a:rPr lang="hr-HR" sz="2000" i="1" dirty="0"/>
              <a:t>.</a:t>
            </a:r>
          </a:p>
        </p:txBody>
      </p:sp>
      <p:pic>
        <p:nvPicPr>
          <p:cNvPr id="2" name="Slika 1">
            <a:extLst>
              <a:ext uri="{FF2B5EF4-FFF2-40B4-BE49-F238E27FC236}">
                <a16:creationId xmlns:a16="http://schemas.microsoft.com/office/drawing/2014/main" id="{B69E1C10-ACFD-49C4-B019-6B92ED78F8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1835" y="1862565"/>
            <a:ext cx="8750200" cy="3892295"/>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5" name="Rezervirano mjesto sadržaja 2">
            <a:extLst>
              <a:ext uri="{FF2B5EF4-FFF2-40B4-BE49-F238E27FC236}">
                <a16:creationId xmlns:a16="http://schemas.microsoft.com/office/drawing/2014/main" id="{2875DCA4-8D0F-404E-8F5A-D5BF66825313}"/>
              </a:ext>
            </a:extLst>
          </p:cNvPr>
          <p:cNvSpPr txBox="1">
            <a:spLocks/>
          </p:cNvSpPr>
          <p:nvPr/>
        </p:nvSpPr>
        <p:spPr>
          <a:xfrm>
            <a:off x="4323805" y="2228833"/>
            <a:ext cx="4140925"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hr-HR" sz="2200" i="1" dirty="0" err="1">
                <a:solidFill>
                  <a:srgbClr val="FF0000"/>
                </a:solidFill>
              </a:rPr>
              <a:t>Does</a:t>
            </a:r>
            <a:r>
              <a:rPr lang="hr-HR" sz="2200" i="1" dirty="0">
                <a:solidFill>
                  <a:srgbClr val="FF0000"/>
                </a:solidFill>
              </a:rPr>
              <a:t> he </a:t>
            </a:r>
            <a:r>
              <a:rPr lang="hr-HR" sz="2200" i="1" dirty="0" err="1">
                <a:solidFill>
                  <a:srgbClr val="FF0000"/>
                </a:solidFill>
              </a:rPr>
              <a:t>walk</a:t>
            </a:r>
            <a:endParaRPr lang="hr-HR" sz="2200" i="1" dirty="0">
              <a:solidFill>
                <a:srgbClr val="FF0000"/>
              </a:solidFill>
            </a:endParaRPr>
          </a:p>
        </p:txBody>
      </p:sp>
      <p:sp>
        <p:nvSpPr>
          <p:cNvPr id="7" name="Rezervirano mjesto sadržaja 2">
            <a:extLst>
              <a:ext uri="{FF2B5EF4-FFF2-40B4-BE49-F238E27FC236}">
                <a16:creationId xmlns:a16="http://schemas.microsoft.com/office/drawing/2014/main" id="{3718103B-AA36-4499-AF4D-A22147EFB835}"/>
              </a:ext>
            </a:extLst>
          </p:cNvPr>
          <p:cNvSpPr txBox="1">
            <a:spLocks/>
          </p:cNvSpPr>
          <p:nvPr/>
        </p:nvSpPr>
        <p:spPr>
          <a:xfrm>
            <a:off x="4390860" y="2595101"/>
            <a:ext cx="4140925"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hr-HR" sz="2200" i="1" dirty="0" err="1">
                <a:solidFill>
                  <a:srgbClr val="FF0000"/>
                </a:solidFill>
              </a:rPr>
              <a:t>Does</a:t>
            </a:r>
            <a:r>
              <a:rPr lang="hr-HR" sz="2200" i="1" dirty="0">
                <a:solidFill>
                  <a:srgbClr val="FF0000"/>
                </a:solidFill>
              </a:rPr>
              <a:t> he </a:t>
            </a:r>
            <a:r>
              <a:rPr lang="hr-HR" sz="2200" i="1" dirty="0" err="1">
                <a:solidFill>
                  <a:srgbClr val="FF0000"/>
                </a:solidFill>
              </a:rPr>
              <a:t>come</a:t>
            </a:r>
            <a:endParaRPr lang="hr-HR" sz="2200" i="1" dirty="0">
              <a:solidFill>
                <a:srgbClr val="FF0000"/>
              </a:solidFill>
            </a:endParaRPr>
          </a:p>
        </p:txBody>
      </p:sp>
      <p:sp>
        <p:nvSpPr>
          <p:cNvPr id="8" name="Rezervirano mjesto sadržaja 2">
            <a:extLst>
              <a:ext uri="{FF2B5EF4-FFF2-40B4-BE49-F238E27FC236}">
                <a16:creationId xmlns:a16="http://schemas.microsoft.com/office/drawing/2014/main" id="{04941537-E6F8-4A9F-BC5C-214A29F690F8}"/>
              </a:ext>
            </a:extLst>
          </p:cNvPr>
          <p:cNvSpPr txBox="1">
            <a:spLocks/>
          </p:cNvSpPr>
          <p:nvPr/>
        </p:nvSpPr>
        <p:spPr>
          <a:xfrm>
            <a:off x="4964253" y="2922219"/>
            <a:ext cx="4140925"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hr-HR" sz="2200" i="1" dirty="0" err="1">
                <a:solidFill>
                  <a:srgbClr val="FF0000"/>
                </a:solidFill>
              </a:rPr>
              <a:t>arrive</a:t>
            </a:r>
            <a:endParaRPr lang="hr-HR" sz="2200" i="1" dirty="0">
              <a:solidFill>
                <a:srgbClr val="FF0000"/>
              </a:solidFill>
            </a:endParaRPr>
          </a:p>
        </p:txBody>
      </p:sp>
      <p:sp>
        <p:nvSpPr>
          <p:cNvPr id="9" name="Rezervirano mjesto sadržaja 2">
            <a:extLst>
              <a:ext uri="{FF2B5EF4-FFF2-40B4-BE49-F238E27FC236}">
                <a16:creationId xmlns:a16="http://schemas.microsoft.com/office/drawing/2014/main" id="{BC7055FD-E1DC-4B85-A220-9592E3975B5F}"/>
              </a:ext>
            </a:extLst>
          </p:cNvPr>
          <p:cNvSpPr txBox="1">
            <a:spLocks/>
          </p:cNvSpPr>
          <p:nvPr/>
        </p:nvSpPr>
        <p:spPr>
          <a:xfrm>
            <a:off x="4738702" y="3275518"/>
            <a:ext cx="4140925"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hr-HR" sz="2200" i="1" dirty="0">
                <a:solidFill>
                  <a:srgbClr val="FF0000"/>
                </a:solidFill>
              </a:rPr>
              <a:t>are </a:t>
            </a:r>
            <a:r>
              <a:rPr lang="hr-HR" sz="2200" i="1" dirty="0" err="1">
                <a:solidFill>
                  <a:srgbClr val="FF0000"/>
                </a:solidFill>
              </a:rPr>
              <a:t>not</a:t>
            </a:r>
            <a:r>
              <a:rPr lang="hr-HR" sz="2200" i="1" dirty="0">
                <a:solidFill>
                  <a:srgbClr val="FF0000"/>
                </a:solidFill>
              </a:rPr>
              <a:t> </a:t>
            </a:r>
            <a:r>
              <a:rPr lang="hr-HR" sz="2200" i="1" dirty="0" err="1">
                <a:solidFill>
                  <a:srgbClr val="FF0000"/>
                </a:solidFill>
              </a:rPr>
              <a:t>joining</a:t>
            </a:r>
            <a:endParaRPr lang="hr-HR" sz="2200" i="1" dirty="0">
              <a:solidFill>
                <a:srgbClr val="FF0000"/>
              </a:solidFill>
            </a:endParaRPr>
          </a:p>
        </p:txBody>
      </p:sp>
      <p:sp>
        <p:nvSpPr>
          <p:cNvPr id="10" name="Rezervirano mjesto sadržaja 2">
            <a:extLst>
              <a:ext uri="{FF2B5EF4-FFF2-40B4-BE49-F238E27FC236}">
                <a16:creationId xmlns:a16="http://schemas.microsoft.com/office/drawing/2014/main" id="{BA1C7F02-A61B-41C0-888F-719F004A9C49}"/>
              </a:ext>
            </a:extLst>
          </p:cNvPr>
          <p:cNvSpPr txBox="1">
            <a:spLocks/>
          </p:cNvSpPr>
          <p:nvPr/>
        </p:nvSpPr>
        <p:spPr>
          <a:xfrm>
            <a:off x="4069940" y="3605334"/>
            <a:ext cx="4140925"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hr-HR" sz="2200" i="1" dirty="0" err="1">
                <a:solidFill>
                  <a:srgbClr val="FF0000"/>
                </a:solidFill>
              </a:rPr>
              <a:t>is</a:t>
            </a:r>
            <a:r>
              <a:rPr lang="hr-HR" sz="2200" i="1" dirty="0">
                <a:solidFill>
                  <a:srgbClr val="FF0000"/>
                </a:solidFill>
              </a:rPr>
              <a:t> </a:t>
            </a:r>
            <a:r>
              <a:rPr lang="hr-HR" sz="2200" i="1" dirty="0" err="1">
                <a:solidFill>
                  <a:srgbClr val="FF0000"/>
                </a:solidFill>
              </a:rPr>
              <a:t>playing</a:t>
            </a:r>
            <a:endParaRPr lang="hr-HR" sz="2200" i="1" dirty="0">
              <a:solidFill>
                <a:srgbClr val="FF0000"/>
              </a:solidFill>
            </a:endParaRPr>
          </a:p>
        </p:txBody>
      </p:sp>
      <p:sp>
        <p:nvSpPr>
          <p:cNvPr id="11" name="Rezervirano mjesto sadržaja 2">
            <a:extLst>
              <a:ext uri="{FF2B5EF4-FFF2-40B4-BE49-F238E27FC236}">
                <a16:creationId xmlns:a16="http://schemas.microsoft.com/office/drawing/2014/main" id="{74CAEB0D-164D-45A5-B2C4-43E1EA9EBF41}"/>
              </a:ext>
            </a:extLst>
          </p:cNvPr>
          <p:cNvSpPr txBox="1">
            <a:spLocks/>
          </p:cNvSpPr>
          <p:nvPr/>
        </p:nvSpPr>
        <p:spPr>
          <a:xfrm>
            <a:off x="4437849" y="3948171"/>
            <a:ext cx="4140925"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hr-HR" sz="2200" i="1" dirty="0">
                <a:solidFill>
                  <a:srgbClr val="FF0000"/>
                </a:solidFill>
              </a:rPr>
              <a:t>Do </a:t>
            </a:r>
            <a:r>
              <a:rPr lang="hr-HR" sz="2200" i="1" dirty="0" err="1">
                <a:solidFill>
                  <a:srgbClr val="FF0000"/>
                </a:solidFill>
              </a:rPr>
              <a:t>you</a:t>
            </a:r>
            <a:r>
              <a:rPr lang="hr-HR" sz="2200" i="1" dirty="0">
                <a:solidFill>
                  <a:srgbClr val="FF0000"/>
                </a:solidFill>
              </a:rPr>
              <a:t> </a:t>
            </a:r>
            <a:r>
              <a:rPr lang="hr-HR" sz="2200" i="1" dirty="0" err="1">
                <a:solidFill>
                  <a:srgbClr val="FF0000"/>
                </a:solidFill>
              </a:rPr>
              <a:t>come</a:t>
            </a:r>
            <a:endParaRPr lang="hr-HR" sz="2200" i="1" dirty="0">
              <a:solidFill>
                <a:srgbClr val="FF0000"/>
              </a:solidFill>
            </a:endParaRPr>
          </a:p>
        </p:txBody>
      </p:sp>
      <p:sp>
        <p:nvSpPr>
          <p:cNvPr id="12" name="Rezervirano mjesto sadržaja 2">
            <a:extLst>
              <a:ext uri="{FF2B5EF4-FFF2-40B4-BE49-F238E27FC236}">
                <a16:creationId xmlns:a16="http://schemas.microsoft.com/office/drawing/2014/main" id="{3EF50F95-745C-4C28-8767-E6625CD4CB79}"/>
              </a:ext>
            </a:extLst>
          </p:cNvPr>
          <p:cNvSpPr txBox="1">
            <a:spLocks/>
          </p:cNvSpPr>
          <p:nvPr/>
        </p:nvSpPr>
        <p:spPr>
          <a:xfrm>
            <a:off x="4437848" y="4283795"/>
            <a:ext cx="4140925"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hr-HR" sz="2200" i="1" dirty="0">
                <a:solidFill>
                  <a:srgbClr val="FF0000"/>
                </a:solidFill>
              </a:rPr>
              <a:t>Are </a:t>
            </a:r>
            <a:r>
              <a:rPr lang="hr-HR" sz="2200" i="1" dirty="0" err="1">
                <a:solidFill>
                  <a:srgbClr val="FF0000"/>
                </a:solidFill>
              </a:rPr>
              <a:t>you</a:t>
            </a:r>
            <a:r>
              <a:rPr lang="hr-HR" sz="2200" i="1" dirty="0">
                <a:solidFill>
                  <a:srgbClr val="FF0000"/>
                </a:solidFill>
              </a:rPr>
              <a:t> </a:t>
            </a:r>
            <a:r>
              <a:rPr lang="hr-HR" sz="2200" i="1" dirty="0" err="1">
                <a:solidFill>
                  <a:srgbClr val="FF0000"/>
                </a:solidFill>
              </a:rPr>
              <a:t>coming</a:t>
            </a:r>
            <a:endParaRPr lang="hr-HR" sz="2200" i="1" dirty="0">
              <a:solidFill>
                <a:srgbClr val="FF0000"/>
              </a:solidFill>
            </a:endParaRPr>
          </a:p>
        </p:txBody>
      </p:sp>
      <p:sp>
        <p:nvSpPr>
          <p:cNvPr id="13" name="Rezervirano mjesto sadržaja 2">
            <a:extLst>
              <a:ext uri="{FF2B5EF4-FFF2-40B4-BE49-F238E27FC236}">
                <a16:creationId xmlns:a16="http://schemas.microsoft.com/office/drawing/2014/main" id="{CC0ECB0C-3919-48C7-B89B-0EEDFAA66461}"/>
              </a:ext>
            </a:extLst>
          </p:cNvPr>
          <p:cNvSpPr txBox="1">
            <a:spLocks/>
          </p:cNvSpPr>
          <p:nvPr/>
        </p:nvSpPr>
        <p:spPr>
          <a:xfrm>
            <a:off x="4450912" y="4627358"/>
            <a:ext cx="4140925"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hr-HR" sz="2200" i="1" dirty="0" err="1">
                <a:solidFill>
                  <a:srgbClr val="FF0000"/>
                </a:solidFill>
              </a:rPr>
              <a:t>spend</a:t>
            </a:r>
            <a:endParaRPr lang="hr-HR" sz="2200" i="1" dirty="0">
              <a:solidFill>
                <a:srgbClr val="FF0000"/>
              </a:solidFill>
            </a:endParaRPr>
          </a:p>
        </p:txBody>
      </p:sp>
      <p:sp>
        <p:nvSpPr>
          <p:cNvPr id="14" name="Rezervirano mjesto sadržaja 2">
            <a:extLst>
              <a:ext uri="{FF2B5EF4-FFF2-40B4-BE49-F238E27FC236}">
                <a16:creationId xmlns:a16="http://schemas.microsoft.com/office/drawing/2014/main" id="{E45D2A5C-CAA5-4BAB-983F-6EA8475AF08C}"/>
              </a:ext>
            </a:extLst>
          </p:cNvPr>
          <p:cNvSpPr txBox="1">
            <a:spLocks/>
          </p:cNvSpPr>
          <p:nvPr/>
        </p:nvSpPr>
        <p:spPr>
          <a:xfrm>
            <a:off x="3915907" y="4970141"/>
            <a:ext cx="4140925"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hr-HR" sz="2200" i="1" dirty="0">
                <a:solidFill>
                  <a:srgbClr val="FF0000"/>
                </a:solidFill>
              </a:rPr>
              <a:t>am </a:t>
            </a:r>
            <a:r>
              <a:rPr lang="hr-HR" sz="2200" i="1" dirty="0" err="1">
                <a:solidFill>
                  <a:srgbClr val="FF0000"/>
                </a:solidFill>
              </a:rPr>
              <a:t>cooking</a:t>
            </a:r>
            <a:endParaRPr lang="hr-HR" sz="2200" i="1" dirty="0">
              <a:solidFill>
                <a:srgbClr val="FF0000"/>
              </a:solidFill>
            </a:endParaRPr>
          </a:p>
        </p:txBody>
      </p:sp>
      <p:sp>
        <p:nvSpPr>
          <p:cNvPr id="15" name="Rezervirano mjesto sadržaja 2">
            <a:extLst>
              <a:ext uri="{FF2B5EF4-FFF2-40B4-BE49-F238E27FC236}">
                <a16:creationId xmlns:a16="http://schemas.microsoft.com/office/drawing/2014/main" id="{4ED521AB-0105-42DC-89D3-88DDC34CC98A}"/>
              </a:ext>
            </a:extLst>
          </p:cNvPr>
          <p:cNvSpPr txBox="1">
            <a:spLocks/>
          </p:cNvSpPr>
          <p:nvPr/>
        </p:nvSpPr>
        <p:spPr>
          <a:xfrm>
            <a:off x="4463975" y="5314995"/>
            <a:ext cx="4140925"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hr-HR" sz="2200" i="1" dirty="0">
                <a:solidFill>
                  <a:srgbClr val="FF0000"/>
                </a:solidFill>
              </a:rPr>
              <a:t>Do </a:t>
            </a:r>
            <a:r>
              <a:rPr lang="hr-HR" sz="2200" i="1" dirty="0" err="1">
                <a:solidFill>
                  <a:srgbClr val="FF0000"/>
                </a:solidFill>
              </a:rPr>
              <a:t>you</a:t>
            </a:r>
            <a:r>
              <a:rPr lang="hr-HR" sz="2200" i="1" dirty="0">
                <a:solidFill>
                  <a:srgbClr val="FF0000"/>
                </a:solidFill>
              </a:rPr>
              <a:t> </a:t>
            </a:r>
            <a:r>
              <a:rPr lang="hr-HR" sz="2200" i="1" dirty="0" err="1">
                <a:solidFill>
                  <a:srgbClr val="FF0000"/>
                </a:solidFill>
              </a:rPr>
              <a:t>study</a:t>
            </a:r>
            <a:endParaRPr lang="hr-HR" sz="2200" i="1" dirty="0">
              <a:solidFill>
                <a:srgbClr val="FF0000"/>
              </a:solidFill>
            </a:endParaRPr>
          </a:p>
        </p:txBody>
      </p:sp>
    </p:spTree>
    <p:extLst>
      <p:ext uri="{BB962C8B-B14F-4D97-AF65-F5344CB8AC3E}">
        <p14:creationId xmlns:p14="http://schemas.microsoft.com/office/powerpoint/2010/main" val="292514606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1000"/>
                                        <p:tgtEl>
                                          <p:spTgt spid="6">
                                            <p:txEl>
                                              <p:pRg st="0" end="0"/>
                                            </p:txEl>
                                          </p:spTgt>
                                        </p:tgtEl>
                                      </p:cBhvr>
                                    </p:animEffect>
                                    <p:anim calcmode="lin" valueType="num">
                                      <p:cBhvr>
                                        <p:cTn id="13"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left)">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500"/>
                                        <p:tgtEl>
                                          <p:spTgt spid="11"/>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left)">
                                      <p:cBhvr>
                                        <p:cTn id="49" dur="500"/>
                                        <p:tgtEl>
                                          <p:spTgt spid="12"/>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wipe(left)">
                                      <p:cBhvr>
                                        <p:cTn id="54" dur="500"/>
                                        <p:tgtEl>
                                          <p:spTgt spid="13"/>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left)">
                                      <p:cBhvr>
                                        <p:cTn id="59" dur="500"/>
                                        <p:tgtEl>
                                          <p:spTgt spid="14"/>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wipe(left)">
                                      <p:cBhvr>
                                        <p:cTn id="6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5" grpId="0"/>
      <p:bldP spid="7" grpId="0"/>
      <p:bldP spid="8" grpId="0"/>
      <p:bldP spid="9" grpId="0"/>
      <p:bldP spid="10" grpId="0"/>
      <p:bldP spid="11" grpId="0"/>
      <p:bldP spid="12" grpId="0"/>
      <p:bldP spid="13" grpId="0"/>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1B2619D9-4F98-4A11-8FFE-57C7EB1F52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89" y="10632"/>
            <a:ext cx="4856220" cy="6861251"/>
          </a:xfrm>
          <a:prstGeom prst="rect">
            <a:avLst/>
          </a:prstGeom>
        </p:spPr>
      </p:pic>
      <p:sp>
        <p:nvSpPr>
          <p:cNvPr id="6" name="Rezervirano mjesto sadržaja 2">
            <a:extLst>
              <a:ext uri="{FF2B5EF4-FFF2-40B4-BE49-F238E27FC236}">
                <a16:creationId xmlns:a16="http://schemas.microsoft.com/office/drawing/2014/main" id="{010AB125-9086-4261-98B4-FC5A0801347C}"/>
              </a:ext>
            </a:extLst>
          </p:cNvPr>
          <p:cNvSpPr txBox="1">
            <a:spLocks/>
          </p:cNvSpPr>
          <p:nvPr/>
        </p:nvSpPr>
        <p:spPr>
          <a:xfrm>
            <a:off x="4858009" y="371620"/>
            <a:ext cx="7298766" cy="65002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Think of an unusual situation.</a:t>
            </a:r>
            <a:r>
              <a:rPr lang="hr-HR" sz="2000" b="1" dirty="0"/>
              <a:t> </a:t>
            </a:r>
            <a:r>
              <a:rPr lang="en-US" sz="2000" b="1" dirty="0"/>
              <a:t>Imagine that you are in that situation right now.</a:t>
            </a:r>
            <a:r>
              <a:rPr lang="hr-HR" sz="2000" b="1" dirty="0"/>
              <a:t> </a:t>
            </a:r>
            <a:r>
              <a:rPr lang="en-US" sz="2000" b="1" dirty="0"/>
              <a:t>Describe it. Compare it to your usual life.</a:t>
            </a:r>
            <a:r>
              <a:rPr lang="hr-HR" sz="2000" b="1" dirty="0"/>
              <a:t> </a:t>
            </a:r>
            <a:r>
              <a:rPr lang="en-US" sz="2000" b="1" dirty="0"/>
              <a:t>Here are some ideas (but you can make up your own).</a:t>
            </a:r>
            <a:br>
              <a:rPr lang="hr-HR" sz="2000" i="1" dirty="0"/>
            </a:br>
            <a:r>
              <a:rPr lang="hr-HR" sz="2000" i="1" dirty="0"/>
              <a:t>Zamisli neke neobične situacije. Zamisli da se upravo nalaziš u takvoj situaciji. Opiši ju, a potom usporedi sa svojim svakodnevnim životom. Evo nekoliko ideja, ali ti možeš izmisliti svoje…</a:t>
            </a:r>
          </a:p>
        </p:txBody>
      </p:sp>
      <p:pic>
        <p:nvPicPr>
          <p:cNvPr id="2" name="Slika 1">
            <a:extLst>
              <a:ext uri="{FF2B5EF4-FFF2-40B4-BE49-F238E27FC236}">
                <a16:creationId xmlns:a16="http://schemas.microsoft.com/office/drawing/2014/main" id="{B69E1C10-ACFD-49C4-B019-6B92ED78F8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58893" y="2238171"/>
            <a:ext cx="8750200" cy="4026559"/>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25884359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1000"/>
                                        <p:tgtEl>
                                          <p:spTgt spid="6">
                                            <p:txEl>
                                              <p:pRg st="0" end="0"/>
                                            </p:txEl>
                                          </p:spTgt>
                                        </p:tgtEl>
                                      </p:cBhvr>
                                    </p:animEffect>
                                    <p:anim calcmode="lin" valueType="num">
                                      <p:cBhvr>
                                        <p:cTn id="13"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1B2619D9-4F98-4A11-8FFE-57C7EB1F52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53" y="2579"/>
            <a:ext cx="4830948" cy="6853488"/>
          </a:xfrm>
          <a:prstGeom prst="rect">
            <a:avLst/>
          </a:prstGeom>
        </p:spPr>
      </p:pic>
      <p:sp>
        <p:nvSpPr>
          <p:cNvPr id="7" name="Rezervirano mjesto sadržaja 2">
            <a:extLst>
              <a:ext uri="{FF2B5EF4-FFF2-40B4-BE49-F238E27FC236}">
                <a16:creationId xmlns:a16="http://schemas.microsoft.com/office/drawing/2014/main" id="{0256D9EB-C20B-45FA-9F3D-124012366C9E}"/>
              </a:ext>
            </a:extLst>
          </p:cNvPr>
          <p:cNvSpPr txBox="1">
            <a:spLocks/>
          </p:cNvSpPr>
          <p:nvPr/>
        </p:nvSpPr>
        <p:spPr>
          <a:xfrm>
            <a:off x="4839054" y="0"/>
            <a:ext cx="6911115" cy="115976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b="1" dirty="0" err="1"/>
              <a:t>Go</a:t>
            </a:r>
            <a:r>
              <a:rPr lang="hr-HR" sz="2000" b="1" dirty="0"/>
              <a:t> </a:t>
            </a:r>
            <a:r>
              <a:rPr lang="hr-HR" sz="2000" b="1" dirty="0" err="1"/>
              <a:t>back</a:t>
            </a:r>
            <a:r>
              <a:rPr lang="hr-HR" sz="2000" b="1" dirty="0"/>
              <a:t> to </a:t>
            </a:r>
            <a:r>
              <a:rPr lang="hr-HR" sz="2000" b="1" dirty="0" err="1"/>
              <a:t>your</a:t>
            </a:r>
            <a:r>
              <a:rPr lang="hr-HR" sz="2000" b="1" dirty="0"/>
              <a:t> </a:t>
            </a:r>
            <a:r>
              <a:rPr lang="hr-HR" sz="2000" b="1" dirty="0" err="1"/>
              <a:t>book</a:t>
            </a:r>
            <a:r>
              <a:rPr lang="hr-HR" sz="2000" b="1" dirty="0"/>
              <a:t>, </a:t>
            </a:r>
            <a:r>
              <a:rPr lang="hr-HR" sz="2000" b="1" dirty="0" err="1"/>
              <a:t>page</a:t>
            </a:r>
            <a:r>
              <a:rPr lang="hr-HR" sz="2000" b="1" dirty="0"/>
              <a:t> 11.</a:t>
            </a:r>
            <a:br>
              <a:rPr lang="hr-HR" sz="2000" b="1" dirty="0"/>
            </a:br>
            <a:br>
              <a:rPr lang="hr-HR" sz="2000" b="1" dirty="0"/>
            </a:br>
            <a:endParaRPr lang="hr-HR" sz="2000" i="1" dirty="0"/>
          </a:p>
        </p:txBody>
      </p:sp>
      <p:pic>
        <p:nvPicPr>
          <p:cNvPr id="2" name="Slika 1">
            <a:extLst>
              <a:ext uri="{FF2B5EF4-FFF2-40B4-BE49-F238E27FC236}">
                <a16:creationId xmlns:a16="http://schemas.microsoft.com/office/drawing/2014/main" id="{79AB126F-5218-4223-8FB3-6BD5D18FF2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9333" y="414127"/>
            <a:ext cx="9194095" cy="3593432"/>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6" name="Rezervirano mjesto sadržaja 2">
            <a:extLst>
              <a:ext uri="{FF2B5EF4-FFF2-40B4-BE49-F238E27FC236}">
                <a16:creationId xmlns:a16="http://schemas.microsoft.com/office/drawing/2014/main" id="{010AB125-9086-4261-98B4-FC5A0801347C}"/>
              </a:ext>
            </a:extLst>
          </p:cNvPr>
          <p:cNvSpPr txBox="1">
            <a:spLocks/>
          </p:cNvSpPr>
          <p:nvPr/>
        </p:nvSpPr>
        <p:spPr>
          <a:xfrm>
            <a:off x="4787955" y="4114799"/>
            <a:ext cx="7399992" cy="29493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i="1" dirty="0"/>
              <a:t>Tračerica je popularna američka serija o tračerici koja uzrokuje mnogo problema razmaženim i bogatim tinejdžerima s </a:t>
            </a:r>
            <a:r>
              <a:rPr lang="hr-HR" sz="2000" i="1" dirty="0" err="1"/>
              <a:t>Manhattana</a:t>
            </a:r>
            <a:r>
              <a:rPr lang="hr-HR" sz="2000" i="1" dirty="0"/>
              <a:t>. Nitko ne zna tko je ona – riječ je o djevojci koja piše blog i otkriva njihove tajne. Serija se snimala u New Yorku i paparaci i fanovi su slijedili glumce. Tijekom snimanja serije tijek priče se uvijek mogao pronaći online. Ovo je bio veliki problem za producente jer svaka priča mora imati element iznenađenja, tako da su morali mijenjati scene i ponovno ih snimati. Konačno, su zaposlili istražitelja da pronađe ljude odgovorne za curenje informacija. Producenti su rekli: „Kao da imamo tračericu u vlastitim redovima!”</a:t>
            </a:r>
            <a:endParaRPr lang="hr-HR" sz="2000" b="1" dirty="0"/>
          </a:p>
        </p:txBody>
      </p:sp>
    </p:spTree>
    <p:extLst>
      <p:ext uri="{BB962C8B-B14F-4D97-AF65-F5344CB8AC3E}">
        <p14:creationId xmlns:p14="http://schemas.microsoft.com/office/powerpoint/2010/main" val="349178942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1000"/>
                                        <p:tgtEl>
                                          <p:spTgt spid="7">
                                            <p:txEl>
                                              <p:pRg st="0" end="0"/>
                                            </p:txEl>
                                          </p:spTgt>
                                        </p:tgtEl>
                                      </p:cBhvr>
                                    </p:animEffect>
                                    <p:anim calcmode="lin" valueType="num">
                                      <p:cBhvr>
                                        <p:cTn id="13"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6">
                                            <p:txEl>
                                              <p:pRg st="0" end="0"/>
                                            </p:txEl>
                                          </p:spTgt>
                                        </p:tgtEl>
                                        <p:attrNameLst>
                                          <p:attrName>style.visibility</p:attrName>
                                        </p:attrNameLst>
                                      </p:cBhvr>
                                      <p:to>
                                        <p:strVal val="visible"/>
                                      </p:to>
                                    </p:set>
                                    <p:animEffect transition="in" filter="fade">
                                      <p:cBhvr>
                                        <p:cTn id="24" dur="1000"/>
                                        <p:tgtEl>
                                          <p:spTgt spid="6">
                                            <p:txEl>
                                              <p:pRg st="0" end="0"/>
                                            </p:txEl>
                                          </p:spTgt>
                                        </p:tgtEl>
                                      </p:cBhvr>
                                    </p:animEffect>
                                    <p:anim calcmode="lin" valueType="num">
                                      <p:cBhvr>
                                        <p:cTn id="25"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6"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6"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descr="Vidi izvornu sliku">
            <a:hlinkClick r:id="rId2"/>
            <a:extLst>
              <a:ext uri="{FF2B5EF4-FFF2-40B4-BE49-F238E27FC236}">
                <a16:creationId xmlns:a16="http://schemas.microsoft.com/office/drawing/2014/main" id="{7EB574C3-BBFC-4298-9349-DA1B4B4EE8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0627" y="1240084"/>
            <a:ext cx="3810000" cy="1905000"/>
          </a:xfrm>
          <a:prstGeom prst="rect">
            <a:avLst/>
          </a:prstGeom>
          <a:noFill/>
          <a:extLst>
            <a:ext uri="{909E8E84-426E-40DD-AFC4-6F175D3DCCD1}">
              <a14:hiddenFill xmlns:a14="http://schemas.microsoft.com/office/drawing/2010/main">
                <a:solidFill>
                  <a:srgbClr val="FFFFFF"/>
                </a:solidFill>
              </a14:hiddenFill>
            </a:ext>
          </a:extLst>
        </p:spPr>
      </p:pic>
      <p:sp>
        <p:nvSpPr>
          <p:cNvPr id="18" name="Rezervirano mjesto sadržaja 2">
            <a:extLst>
              <a:ext uri="{FF2B5EF4-FFF2-40B4-BE49-F238E27FC236}">
                <a16:creationId xmlns:a16="http://schemas.microsoft.com/office/drawing/2014/main" id="{8619A0A9-4971-4637-BA0B-39A4F5D24D27}"/>
              </a:ext>
            </a:extLst>
          </p:cNvPr>
          <p:cNvSpPr txBox="1">
            <a:spLocks/>
          </p:cNvSpPr>
          <p:nvPr/>
        </p:nvSpPr>
        <p:spPr>
          <a:xfrm>
            <a:off x="183419" y="2680364"/>
            <a:ext cx="11824416" cy="356844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hr-HR" sz="2000" i="1" dirty="0"/>
              <a:t>Otvori sljedeću poveznicu, te odaberi </a:t>
            </a:r>
            <a:r>
              <a:rPr lang="hr-HR" sz="2000" b="1" dirty="0"/>
              <a:t>LEARN MORE</a:t>
            </a:r>
            <a:r>
              <a:rPr lang="hr-HR" sz="2000" i="1" dirty="0"/>
              <a:t>!</a:t>
            </a:r>
          </a:p>
          <a:p>
            <a:pPr marL="0" indent="0" algn="ctr">
              <a:buNone/>
            </a:pPr>
            <a:r>
              <a:rPr lang="hr-HR" sz="2000" u="sng" dirty="0">
                <a:hlinkClick r:id="rId4"/>
              </a:rPr>
              <a:t>https://www.e-sfera.hr/dodatni-digitalni-sadrzaji/e08d1113-51a1-4b3e-abd0-28b0fe9b745e/</a:t>
            </a:r>
            <a:endParaRPr lang="hr-HR" sz="2000" u="sng" dirty="0"/>
          </a:p>
          <a:p>
            <a:pPr marL="0" indent="0" algn="ctr">
              <a:buNone/>
            </a:pPr>
            <a:r>
              <a:rPr lang="en-US" sz="2000" b="1" u="sng" dirty="0"/>
              <a:t>Can gossiping be a good thing?</a:t>
            </a:r>
            <a:endParaRPr lang="hr-HR" sz="2000" b="1" u="sng" dirty="0"/>
          </a:p>
          <a:p>
            <a:pPr marL="0" indent="0" algn="ctr">
              <a:buNone/>
            </a:pPr>
            <a:r>
              <a:rPr lang="hr-HR" sz="2000" i="1" dirty="0"/>
              <a:t>Pročitaj tekst, zatim odgovori na pitanja i osmisli svoja tri pravila za </a:t>
            </a:r>
            <a:r>
              <a:rPr lang="hr-HR" sz="2000" b="1" i="1" dirty="0" err="1"/>
              <a:t>gossiping</a:t>
            </a:r>
            <a:r>
              <a:rPr lang="hr-HR" sz="2000" i="1" dirty="0"/>
              <a:t>.</a:t>
            </a:r>
          </a:p>
        </p:txBody>
      </p:sp>
    </p:spTree>
    <p:extLst>
      <p:ext uri="{BB962C8B-B14F-4D97-AF65-F5344CB8AC3E}">
        <p14:creationId xmlns:p14="http://schemas.microsoft.com/office/powerpoint/2010/main" val="144883609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1B2619D9-4F98-4A11-8FFE-57C7EB1F52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2" y="16202"/>
            <a:ext cx="4822801" cy="6826243"/>
          </a:xfrm>
          <a:prstGeom prst="rect">
            <a:avLst/>
          </a:prstGeom>
        </p:spPr>
      </p:pic>
      <p:sp>
        <p:nvSpPr>
          <p:cNvPr id="7" name="Rezervirano mjesto sadržaja 2">
            <a:extLst>
              <a:ext uri="{FF2B5EF4-FFF2-40B4-BE49-F238E27FC236}">
                <a16:creationId xmlns:a16="http://schemas.microsoft.com/office/drawing/2014/main" id="{0256D9EB-C20B-45FA-9F3D-124012366C9E}"/>
              </a:ext>
            </a:extLst>
          </p:cNvPr>
          <p:cNvSpPr txBox="1">
            <a:spLocks/>
          </p:cNvSpPr>
          <p:nvPr/>
        </p:nvSpPr>
        <p:spPr>
          <a:xfrm>
            <a:off x="4826146" y="-15501"/>
            <a:ext cx="6636197" cy="115976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b="1" dirty="0"/>
              <a:t>Open </a:t>
            </a:r>
            <a:r>
              <a:rPr lang="hr-HR" sz="2000" b="1" dirty="0" err="1"/>
              <a:t>your</a:t>
            </a:r>
            <a:r>
              <a:rPr lang="hr-HR" sz="2000" b="1" dirty="0"/>
              <a:t> </a:t>
            </a:r>
            <a:r>
              <a:rPr lang="hr-HR" sz="2000" b="1" dirty="0" err="1"/>
              <a:t>exercise</a:t>
            </a:r>
            <a:r>
              <a:rPr lang="hr-HR" sz="2000" b="1" dirty="0"/>
              <a:t> </a:t>
            </a:r>
            <a:r>
              <a:rPr lang="hr-HR" sz="2000" b="1" dirty="0" err="1"/>
              <a:t>book</a:t>
            </a:r>
            <a:r>
              <a:rPr lang="hr-HR" sz="2000" b="1" dirty="0"/>
              <a:t>, </a:t>
            </a:r>
            <a:r>
              <a:rPr lang="hr-HR" sz="2000" b="1" dirty="0" err="1"/>
              <a:t>page</a:t>
            </a:r>
            <a:r>
              <a:rPr lang="hr-HR" sz="2000" b="1" dirty="0"/>
              <a:t> 9.</a:t>
            </a:r>
            <a:br>
              <a:rPr lang="hr-HR" sz="2000" b="1" dirty="0"/>
            </a:br>
            <a:br>
              <a:rPr lang="hr-HR" sz="2000" b="1" dirty="0"/>
            </a:br>
            <a:endParaRPr lang="hr-HR" sz="2000" i="1" dirty="0"/>
          </a:p>
        </p:txBody>
      </p:sp>
      <p:pic>
        <p:nvPicPr>
          <p:cNvPr id="2" name="Slika 1">
            <a:extLst>
              <a:ext uri="{FF2B5EF4-FFF2-40B4-BE49-F238E27FC236}">
                <a16:creationId xmlns:a16="http://schemas.microsoft.com/office/drawing/2014/main" id="{79AB126F-5218-4223-8FB3-6BD5D18FF2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703" y="453346"/>
            <a:ext cx="8028808" cy="6085953"/>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6" name="Rezervirano mjesto sadržaja 2">
            <a:extLst>
              <a:ext uri="{FF2B5EF4-FFF2-40B4-BE49-F238E27FC236}">
                <a16:creationId xmlns:a16="http://schemas.microsoft.com/office/drawing/2014/main" id="{010AB125-9086-4261-98B4-FC5A0801347C}"/>
              </a:ext>
            </a:extLst>
          </p:cNvPr>
          <p:cNvSpPr txBox="1">
            <a:spLocks/>
          </p:cNvSpPr>
          <p:nvPr/>
        </p:nvSpPr>
        <p:spPr>
          <a:xfrm>
            <a:off x="8543109" y="588543"/>
            <a:ext cx="3461273" cy="56302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Invent a piece of gossip based on these photos. Use the present simple and present continuous.</a:t>
            </a:r>
            <a:br>
              <a:rPr lang="hr-HR" sz="2000" b="1" dirty="0"/>
            </a:br>
            <a:r>
              <a:rPr lang="hr-HR" sz="2000" i="1" dirty="0"/>
              <a:t>Promotri fotografije i izmisli trač. Koristi </a:t>
            </a:r>
            <a:r>
              <a:rPr lang="hr-HR" sz="2000" b="1" i="1" dirty="0" err="1"/>
              <a:t>Present</a:t>
            </a:r>
            <a:r>
              <a:rPr lang="hr-HR" sz="2000" b="1" i="1" dirty="0"/>
              <a:t> </a:t>
            </a:r>
            <a:r>
              <a:rPr lang="hr-HR" sz="2000" b="1" i="1" dirty="0" err="1"/>
              <a:t>Simple</a:t>
            </a:r>
            <a:r>
              <a:rPr lang="hr-HR" sz="2000" b="1" i="1" dirty="0"/>
              <a:t> </a:t>
            </a:r>
            <a:r>
              <a:rPr lang="hr-HR" sz="2000" i="1" dirty="0"/>
              <a:t>ili </a:t>
            </a:r>
            <a:r>
              <a:rPr lang="hr-HR" sz="2000" b="1" i="1" dirty="0" err="1"/>
              <a:t>Present</a:t>
            </a:r>
            <a:r>
              <a:rPr lang="hr-HR" sz="2000" b="1" i="1" dirty="0"/>
              <a:t> </a:t>
            </a:r>
            <a:r>
              <a:rPr lang="hr-HR" sz="2000" b="1" i="1" dirty="0" err="1"/>
              <a:t>Continuous</a:t>
            </a:r>
            <a:r>
              <a:rPr lang="hr-HR" sz="2000" i="1" dirty="0"/>
              <a:t>.</a:t>
            </a:r>
          </a:p>
        </p:txBody>
      </p:sp>
    </p:spTree>
    <p:extLst>
      <p:ext uri="{BB962C8B-B14F-4D97-AF65-F5344CB8AC3E}">
        <p14:creationId xmlns:p14="http://schemas.microsoft.com/office/powerpoint/2010/main" val="88357228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1000"/>
                                        <p:tgtEl>
                                          <p:spTgt spid="7">
                                            <p:txEl>
                                              <p:pRg st="0" end="0"/>
                                            </p:txEl>
                                          </p:spTgt>
                                        </p:tgtEl>
                                      </p:cBhvr>
                                    </p:animEffect>
                                    <p:anim calcmode="lin" valueType="num">
                                      <p:cBhvr>
                                        <p:cTn id="13"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6">
                                            <p:txEl>
                                              <p:pRg st="0" end="0"/>
                                            </p:txEl>
                                          </p:spTgt>
                                        </p:tgtEl>
                                        <p:attrNameLst>
                                          <p:attrName>style.visibility</p:attrName>
                                        </p:attrNameLst>
                                      </p:cBhvr>
                                      <p:to>
                                        <p:strVal val="visible"/>
                                      </p:to>
                                    </p:set>
                                    <p:animEffect transition="in" filter="fade">
                                      <p:cBhvr>
                                        <p:cTn id="24" dur="1000"/>
                                        <p:tgtEl>
                                          <p:spTgt spid="6">
                                            <p:txEl>
                                              <p:pRg st="0" end="0"/>
                                            </p:txEl>
                                          </p:spTgt>
                                        </p:tgtEl>
                                      </p:cBhvr>
                                    </p:animEffect>
                                    <p:anim calcmode="lin" valueType="num">
                                      <p:cBhvr>
                                        <p:cTn id="25"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6"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6"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1B2619D9-4F98-4A11-8FFE-57C7EB1F52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54" y="10632"/>
            <a:ext cx="4850089" cy="6861251"/>
          </a:xfrm>
          <a:prstGeom prst="rect">
            <a:avLst/>
          </a:prstGeom>
        </p:spPr>
      </p:pic>
      <p:sp>
        <p:nvSpPr>
          <p:cNvPr id="6" name="Rezervirano mjesto sadržaja 2">
            <a:extLst>
              <a:ext uri="{FF2B5EF4-FFF2-40B4-BE49-F238E27FC236}">
                <a16:creationId xmlns:a16="http://schemas.microsoft.com/office/drawing/2014/main" id="{010AB125-9086-4261-98B4-FC5A0801347C}"/>
              </a:ext>
            </a:extLst>
          </p:cNvPr>
          <p:cNvSpPr txBox="1">
            <a:spLocks/>
          </p:cNvSpPr>
          <p:nvPr/>
        </p:nvSpPr>
        <p:spPr>
          <a:xfrm>
            <a:off x="4854943" y="1063951"/>
            <a:ext cx="7298766" cy="65002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b="1" dirty="0" err="1"/>
              <a:t>Create</a:t>
            </a:r>
            <a:r>
              <a:rPr lang="hr-HR" sz="2000" b="1" dirty="0"/>
              <a:t> </a:t>
            </a:r>
            <a:r>
              <a:rPr lang="en-US" sz="2000" b="1" dirty="0"/>
              <a:t>a movie scene and </a:t>
            </a:r>
            <a:r>
              <a:rPr lang="hr-HR" sz="2000" b="1" dirty="0"/>
              <a:t>make a </a:t>
            </a:r>
            <a:r>
              <a:rPr lang="hr-HR" sz="2000" b="1" dirty="0" err="1"/>
              <a:t>cartoon</a:t>
            </a:r>
            <a:r>
              <a:rPr lang="hr-HR" sz="2000" b="1" dirty="0"/>
              <a:t> </a:t>
            </a:r>
            <a:r>
              <a:rPr lang="hr-HR" sz="2000" b="1" dirty="0" err="1"/>
              <a:t>using</a:t>
            </a:r>
            <a:r>
              <a:rPr lang="hr-HR" sz="2000" b="1" dirty="0"/>
              <a:t> one </a:t>
            </a:r>
            <a:r>
              <a:rPr lang="hr-HR" sz="2000" b="1" dirty="0" err="1"/>
              <a:t>of</a:t>
            </a:r>
            <a:r>
              <a:rPr lang="hr-HR" sz="2000" b="1" dirty="0"/>
              <a:t> </a:t>
            </a:r>
            <a:r>
              <a:rPr lang="hr-HR" sz="2000" b="1" dirty="0" err="1"/>
              <a:t>the</a:t>
            </a:r>
            <a:r>
              <a:rPr lang="hr-HR" sz="2000" b="1" dirty="0"/>
              <a:t> online </a:t>
            </a:r>
            <a:r>
              <a:rPr lang="hr-HR" sz="2000" b="1" dirty="0" err="1"/>
              <a:t>tools</a:t>
            </a:r>
            <a:r>
              <a:rPr lang="en-US" sz="2000" b="1" dirty="0"/>
              <a:t>. Use these sentences in it</a:t>
            </a:r>
            <a:r>
              <a:rPr lang="hr-HR" sz="2000" b="1" dirty="0"/>
              <a:t>.</a:t>
            </a:r>
            <a:br>
              <a:rPr lang="hr-HR" sz="2000" i="1" dirty="0"/>
            </a:br>
            <a:r>
              <a:rPr lang="hr-HR" sz="2000" i="1" dirty="0"/>
              <a:t>Koristeći neki od online alata za izradu crtića (</a:t>
            </a:r>
            <a:r>
              <a:rPr lang="hr-HR" sz="2000" i="1" dirty="0" err="1">
                <a:hlinkClick r:id="rId3"/>
              </a:rPr>
              <a:t>Pixton</a:t>
            </a:r>
            <a:r>
              <a:rPr lang="hr-HR" sz="2000" i="1" dirty="0"/>
              <a:t>,…) osmisli film. Koristi u njemu rečenice navedene ispod. </a:t>
            </a:r>
          </a:p>
        </p:txBody>
      </p:sp>
      <p:pic>
        <p:nvPicPr>
          <p:cNvPr id="2" name="Slika 1">
            <a:extLst>
              <a:ext uri="{FF2B5EF4-FFF2-40B4-BE49-F238E27FC236}">
                <a16:creationId xmlns:a16="http://schemas.microsoft.com/office/drawing/2014/main" id="{B69E1C10-ACFD-49C4-B019-6B92ED78F8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75824" y="2425398"/>
            <a:ext cx="10016148" cy="2007204"/>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225104247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1000"/>
                                        <p:tgtEl>
                                          <p:spTgt spid="6">
                                            <p:txEl>
                                              <p:pRg st="0" end="0"/>
                                            </p:txEl>
                                          </p:spTgt>
                                        </p:tgtEl>
                                      </p:cBhvr>
                                    </p:animEffect>
                                    <p:anim calcmode="lin" valueType="num">
                                      <p:cBhvr>
                                        <p:cTn id="13"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zervirano mjesto sadržaja 2">
            <a:extLst>
              <a:ext uri="{FF2B5EF4-FFF2-40B4-BE49-F238E27FC236}">
                <a16:creationId xmlns:a16="http://schemas.microsoft.com/office/drawing/2014/main" id="{0256D9EB-C20B-45FA-9F3D-124012366C9E}"/>
              </a:ext>
            </a:extLst>
          </p:cNvPr>
          <p:cNvSpPr txBox="1">
            <a:spLocks/>
          </p:cNvSpPr>
          <p:nvPr/>
        </p:nvSpPr>
        <p:spPr>
          <a:xfrm>
            <a:off x="4839054" y="0"/>
            <a:ext cx="6911115" cy="115976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b="1" dirty="0"/>
              <a:t>Open </a:t>
            </a:r>
            <a:r>
              <a:rPr lang="hr-HR" sz="2000" b="1" dirty="0" err="1"/>
              <a:t>your</a:t>
            </a:r>
            <a:r>
              <a:rPr lang="hr-HR" sz="2000" b="1" dirty="0"/>
              <a:t> </a:t>
            </a:r>
            <a:r>
              <a:rPr lang="hr-HR" sz="2000" b="1" dirty="0" err="1"/>
              <a:t>book</a:t>
            </a:r>
            <a:r>
              <a:rPr lang="hr-HR" sz="2000" b="1" dirty="0"/>
              <a:t>, </a:t>
            </a:r>
            <a:r>
              <a:rPr lang="hr-HR" sz="2000" b="1" dirty="0" err="1"/>
              <a:t>page</a:t>
            </a:r>
            <a:r>
              <a:rPr lang="hr-HR" sz="2000" b="1" dirty="0"/>
              <a:t> 10.</a:t>
            </a:r>
            <a:br>
              <a:rPr lang="hr-HR" sz="2000" b="1" dirty="0"/>
            </a:br>
            <a:br>
              <a:rPr lang="hr-HR" sz="2000" b="1" dirty="0"/>
            </a:br>
            <a:endParaRPr lang="hr-HR" sz="2000" i="1" dirty="0"/>
          </a:p>
        </p:txBody>
      </p:sp>
      <p:sp>
        <p:nvSpPr>
          <p:cNvPr id="6" name="Rezervirano mjesto sadržaja 2">
            <a:extLst>
              <a:ext uri="{FF2B5EF4-FFF2-40B4-BE49-F238E27FC236}">
                <a16:creationId xmlns:a16="http://schemas.microsoft.com/office/drawing/2014/main" id="{010AB125-9086-4261-98B4-FC5A0801347C}"/>
              </a:ext>
            </a:extLst>
          </p:cNvPr>
          <p:cNvSpPr txBox="1">
            <a:spLocks/>
          </p:cNvSpPr>
          <p:nvPr/>
        </p:nvSpPr>
        <p:spPr>
          <a:xfrm>
            <a:off x="4839053" y="389056"/>
            <a:ext cx="7013311" cy="213066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Guess what is going on in the photos.</a:t>
            </a:r>
            <a:br>
              <a:rPr lang="hr-HR" sz="2000" b="1" dirty="0"/>
            </a:br>
            <a:r>
              <a:rPr lang="hr-HR" sz="2000" i="1" dirty="0"/>
              <a:t>Pogledaj ove </a:t>
            </a:r>
            <a:r>
              <a:rPr lang="pl-PL" sz="2000" i="1" dirty="0"/>
              <a:t>dvije fotografije i pokušaj odgonetnuti što se na njima događa.</a:t>
            </a:r>
            <a:endParaRPr lang="hr-HR" sz="2000" i="1" dirty="0"/>
          </a:p>
        </p:txBody>
      </p:sp>
      <p:sp>
        <p:nvSpPr>
          <p:cNvPr id="10" name="Rezervirano mjesto sadržaja 2">
            <a:extLst>
              <a:ext uri="{FF2B5EF4-FFF2-40B4-BE49-F238E27FC236}">
                <a16:creationId xmlns:a16="http://schemas.microsoft.com/office/drawing/2014/main" id="{4B2349A6-8903-43C1-9216-2DE1B381E62F}"/>
              </a:ext>
            </a:extLst>
          </p:cNvPr>
          <p:cNvSpPr txBox="1">
            <a:spLocks/>
          </p:cNvSpPr>
          <p:nvPr/>
        </p:nvSpPr>
        <p:spPr>
          <a:xfrm>
            <a:off x="1" y="35578"/>
            <a:ext cx="4839054" cy="68573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Do you sometimes talk behind your friend’s back</a:t>
            </a:r>
            <a:r>
              <a:rPr lang="hr-HR" sz="2000" b="1" dirty="0"/>
              <a:t> </a:t>
            </a:r>
            <a:r>
              <a:rPr lang="en-US" sz="2000" b="1" dirty="0"/>
              <a:t>about his/her grades/haircut/clothes? </a:t>
            </a:r>
            <a:r>
              <a:rPr lang="hr-HR" sz="2000" i="1" dirty="0"/>
              <a:t>Pričaš li nekad svojim prijateljima iza leđa o njihovim ocjenama/frizurama/odjeći? </a:t>
            </a:r>
          </a:p>
          <a:p>
            <a:pPr marL="0" indent="0">
              <a:buNone/>
            </a:pPr>
            <a:r>
              <a:rPr lang="en-US" sz="2000" b="1" dirty="0"/>
              <a:t>Do you</a:t>
            </a:r>
            <a:r>
              <a:rPr lang="hr-HR" sz="2000" b="1" dirty="0"/>
              <a:t> </a:t>
            </a:r>
            <a:r>
              <a:rPr lang="en-US" sz="2000" b="1" dirty="0"/>
              <a:t>keep your friend’s secrets?</a:t>
            </a:r>
            <a:br>
              <a:rPr lang="hr-HR" sz="2000" b="1" dirty="0"/>
            </a:br>
            <a:r>
              <a:rPr lang="hr-HR" sz="2000" i="1" dirty="0"/>
              <a:t>Čuvaš li tajne svojih prijatelja?</a:t>
            </a:r>
            <a:br>
              <a:rPr lang="hr-HR" sz="2000" b="1" dirty="0"/>
            </a:br>
            <a:endParaRPr lang="hr-HR" sz="2000" b="1" dirty="0"/>
          </a:p>
        </p:txBody>
      </p:sp>
      <p:pic>
        <p:nvPicPr>
          <p:cNvPr id="4" name="Slika 3">
            <a:extLst>
              <a:ext uri="{FF2B5EF4-FFF2-40B4-BE49-F238E27FC236}">
                <a16:creationId xmlns:a16="http://schemas.microsoft.com/office/drawing/2014/main" id="{1B2619D9-4F98-4A11-8FFE-57C7EB1F52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4472"/>
            <a:ext cx="4839054" cy="6829701"/>
          </a:xfrm>
          <a:prstGeom prst="rect">
            <a:avLst/>
          </a:prstGeom>
        </p:spPr>
      </p:pic>
      <p:pic>
        <p:nvPicPr>
          <p:cNvPr id="2" name="Slika 1">
            <a:extLst>
              <a:ext uri="{FF2B5EF4-FFF2-40B4-BE49-F238E27FC236}">
                <a16:creationId xmlns:a16="http://schemas.microsoft.com/office/drawing/2014/main" id="{79AB126F-5218-4223-8FB3-6BD5D18FF2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9944" y="1402134"/>
            <a:ext cx="11412111" cy="5166200"/>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38684185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1000"/>
                                        <p:tgtEl>
                                          <p:spTgt spid="10">
                                            <p:txEl>
                                              <p:pRg st="0" end="0"/>
                                            </p:txEl>
                                          </p:spTgt>
                                        </p:tgtEl>
                                      </p:cBhvr>
                                    </p:animEffect>
                                    <p:anim calcmode="lin" valueType="num">
                                      <p:cBhvr>
                                        <p:cTn id="8"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xEl>
                                              <p:pRg st="1" end="1"/>
                                            </p:txEl>
                                          </p:spTgt>
                                        </p:tgtEl>
                                        <p:attrNameLst>
                                          <p:attrName>style.visibility</p:attrName>
                                        </p:attrNameLst>
                                      </p:cBhvr>
                                      <p:to>
                                        <p:strVal val="visible"/>
                                      </p:to>
                                    </p:set>
                                    <p:animEffect transition="in" filter="fade">
                                      <p:cBhvr>
                                        <p:cTn id="14" dur="1000"/>
                                        <p:tgtEl>
                                          <p:spTgt spid="10">
                                            <p:txEl>
                                              <p:pRg st="1" end="1"/>
                                            </p:txEl>
                                          </p:spTgt>
                                        </p:tgtEl>
                                      </p:cBhvr>
                                    </p:animEffect>
                                    <p:anim calcmode="lin" valueType="num">
                                      <p:cBhvr>
                                        <p:cTn id="15" dur="100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0">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par>
                                <p:cTn id="24" presetID="42" presetClass="entr" presetSubtype="0"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fade">
                                      <p:cBhvr>
                                        <p:cTn id="26" dur="1000"/>
                                        <p:tgtEl>
                                          <p:spTgt spid="7">
                                            <p:txEl>
                                              <p:pRg st="0" end="0"/>
                                            </p:txEl>
                                          </p:spTgt>
                                        </p:tgtEl>
                                      </p:cBhvr>
                                    </p:animEffect>
                                    <p:anim calcmode="lin" valueType="num">
                                      <p:cBhvr>
                                        <p:cTn id="27"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28"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ppt_w</p:attrName>
                                        </p:attrNameLst>
                                      </p:cBhvr>
                                      <p:tavLst>
                                        <p:tav tm="0">
                                          <p:val>
                                            <p:fltVal val="0"/>
                                          </p:val>
                                        </p:tav>
                                        <p:tav tm="100000">
                                          <p:val>
                                            <p:strVal val="#ppt_w"/>
                                          </p:val>
                                        </p:tav>
                                      </p:tavLst>
                                    </p:anim>
                                    <p:anim calcmode="lin" valueType="num">
                                      <p:cBhvr>
                                        <p:cTn id="34" dur="500" fill="hold"/>
                                        <p:tgtEl>
                                          <p:spTgt spid="2"/>
                                        </p:tgtEl>
                                        <p:attrNameLst>
                                          <p:attrName>ppt_h</p:attrName>
                                        </p:attrNameLst>
                                      </p:cBhvr>
                                      <p:tavLst>
                                        <p:tav tm="0">
                                          <p:val>
                                            <p:fltVal val="0"/>
                                          </p:val>
                                        </p:tav>
                                        <p:tav tm="100000">
                                          <p:val>
                                            <p:strVal val="#ppt_h"/>
                                          </p:val>
                                        </p:tav>
                                      </p:tavLst>
                                    </p:anim>
                                    <p:animEffect transition="in" filter="fade">
                                      <p:cBhvr>
                                        <p:cTn id="35" dur="500"/>
                                        <p:tgtEl>
                                          <p:spTgt spid="2"/>
                                        </p:tgtEl>
                                      </p:cBhvr>
                                    </p:animEffect>
                                  </p:childTnLst>
                                </p:cTn>
                              </p:par>
                              <p:par>
                                <p:cTn id="36" presetID="42" presetClass="entr" presetSubtype="0" fill="hold" grpId="0" nodeType="withEffect">
                                  <p:stCondLst>
                                    <p:cond delay="0"/>
                                  </p:stCondLst>
                                  <p:childTnLst>
                                    <p:set>
                                      <p:cBhvr>
                                        <p:cTn id="37" dur="1" fill="hold">
                                          <p:stCondLst>
                                            <p:cond delay="0"/>
                                          </p:stCondLst>
                                        </p:cTn>
                                        <p:tgtEl>
                                          <p:spTgt spid="6">
                                            <p:txEl>
                                              <p:pRg st="0" end="0"/>
                                            </p:txEl>
                                          </p:spTgt>
                                        </p:tgtEl>
                                        <p:attrNameLst>
                                          <p:attrName>style.visibility</p:attrName>
                                        </p:attrNameLst>
                                      </p:cBhvr>
                                      <p:to>
                                        <p:strVal val="visible"/>
                                      </p:to>
                                    </p:set>
                                    <p:animEffect transition="in" filter="fade">
                                      <p:cBhvr>
                                        <p:cTn id="38" dur="1000"/>
                                        <p:tgtEl>
                                          <p:spTgt spid="6">
                                            <p:txEl>
                                              <p:pRg st="0" end="0"/>
                                            </p:txEl>
                                          </p:spTgt>
                                        </p:tgtEl>
                                      </p:cBhvr>
                                    </p:animEffect>
                                    <p:anim calcmode="lin" valueType="num">
                                      <p:cBhvr>
                                        <p:cTn id="39"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6" grpId="0" build="p"/>
      <p:bldP spid="10"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1B2619D9-4F98-4A11-8FFE-57C7EB1F52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632"/>
            <a:ext cx="4859799" cy="6861251"/>
          </a:xfrm>
          <a:prstGeom prst="rect">
            <a:avLst/>
          </a:prstGeom>
        </p:spPr>
      </p:pic>
      <p:sp>
        <p:nvSpPr>
          <p:cNvPr id="6" name="Rezervirano mjesto sadržaja 2">
            <a:extLst>
              <a:ext uri="{FF2B5EF4-FFF2-40B4-BE49-F238E27FC236}">
                <a16:creationId xmlns:a16="http://schemas.microsoft.com/office/drawing/2014/main" id="{010AB125-9086-4261-98B4-FC5A0801347C}"/>
              </a:ext>
            </a:extLst>
          </p:cNvPr>
          <p:cNvSpPr txBox="1">
            <a:spLocks/>
          </p:cNvSpPr>
          <p:nvPr/>
        </p:nvSpPr>
        <p:spPr>
          <a:xfrm>
            <a:off x="9129458" y="769690"/>
            <a:ext cx="3027317" cy="65002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Choose a pair who is of the same</a:t>
            </a:r>
            <a:r>
              <a:rPr lang="hr-HR" sz="2000" b="1" dirty="0"/>
              <a:t> </a:t>
            </a:r>
            <a:r>
              <a:rPr lang="en-US" sz="2000" b="1" dirty="0"/>
              <a:t>gender as you are.</a:t>
            </a:r>
            <a:r>
              <a:rPr lang="hr-HR" sz="2000" b="1" dirty="0"/>
              <a:t> </a:t>
            </a:r>
            <a:r>
              <a:rPr lang="hr-HR" sz="2000" b="1" dirty="0" err="1"/>
              <a:t>Write</a:t>
            </a:r>
            <a:r>
              <a:rPr lang="hr-HR" sz="2000" b="1" dirty="0"/>
              <a:t> </a:t>
            </a:r>
            <a:r>
              <a:rPr lang="hr-HR" sz="2000" b="1" dirty="0" err="1"/>
              <a:t>down</a:t>
            </a:r>
            <a:r>
              <a:rPr lang="en-US" sz="2000" b="1" dirty="0"/>
              <a:t> the conversations you think</a:t>
            </a:r>
            <a:r>
              <a:rPr lang="hr-HR" sz="2000" b="1" dirty="0"/>
              <a:t> t</a:t>
            </a:r>
            <a:r>
              <a:rPr lang="en-US" sz="2000" b="1" dirty="0"/>
              <a:t>he people in the photos are having.</a:t>
            </a:r>
            <a:r>
              <a:rPr lang="hr-HR" sz="2000" b="1" dirty="0"/>
              <a:t> </a:t>
            </a:r>
            <a:r>
              <a:rPr lang="en-US" sz="2000" b="1" dirty="0"/>
              <a:t>Boys should do the girls’ conversation (photo 2),</a:t>
            </a:r>
            <a:r>
              <a:rPr lang="hr-HR" sz="2000" b="1" dirty="0"/>
              <a:t> </a:t>
            </a:r>
            <a:r>
              <a:rPr lang="en-US" sz="2000" b="1" dirty="0"/>
              <a:t>and girls should do the boys’ conversation</a:t>
            </a:r>
            <a:r>
              <a:rPr lang="hr-HR" sz="2000" b="1" dirty="0"/>
              <a:t> </a:t>
            </a:r>
            <a:r>
              <a:rPr lang="en-US" sz="2000" b="1" dirty="0"/>
              <a:t>(photo 1).</a:t>
            </a:r>
            <a:br>
              <a:rPr lang="hr-HR" sz="2000" i="1" dirty="0"/>
            </a:br>
            <a:r>
              <a:rPr lang="hr-HR" sz="2000" i="1" dirty="0"/>
              <a:t>Koristeći </a:t>
            </a:r>
            <a:r>
              <a:rPr lang="pl-PL" sz="2000" i="1" dirty="0"/>
              <a:t>neki od alata za online suradnju (</a:t>
            </a:r>
            <a:r>
              <a:rPr lang="pl-PL" sz="2000" i="1" dirty="0">
                <a:hlinkClick r:id="rId3"/>
              </a:rPr>
              <a:t>Wakelet.com</a:t>
            </a:r>
            <a:r>
              <a:rPr lang="pl-PL" sz="2000" i="1" dirty="0"/>
              <a:t>…) u paru sa nekim od svojih prijatelja osmisli razgovor sa fotografije.</a:t>
            </a:r>
            <a:endParaRPr lang="hr-HR" sz="2000" i="1" dirty="0"/>
          </a:p>
        </p:txBody>
      </p:sp>
      <p:pic>
        <p:nvPicPr>
          <p:cNvPr id="2" name="Slika 1">
            <a:extLst>
              <a:ext uri="{FF2B5EF4-FFF2-40B4-BE49-F238E27FC236}">
                <a16:creationId xmlns:a16="http://schemas.microsoft.com/office/drawing/2014/main" id="{B69E1C10-ACFD-49C4-B019-6B92ED78F8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9629" y="769690"/>
            <a:ext cx="8750200" cy="5631109"/>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36971767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1000"/>
                                        <p:tgtEl>
                                          <p:spTgt spid="6">
                                            <p:txEl>
                                              <p:pRg st="0" end="0"/>
                                            </p:txEl>
                                          </p:spTgt>
                                        </p:tgtEl>
                                      </p:cBhvr>
                                    </p:animEffect>
                                    <p:anim calcmode="lin" valueType="num">
                                      <p:cBhvr>
                                        <p:cTn id="13"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1B2619D9-4F98-4A11-8FFE-57C7EB1F52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859799" cy="6861251"/>
          </a:xfrm>
          <a:prstGeom prst="rect">
            <a:avLst/>
          </a:prstGeom>
        </p:spPr>
      </p:pic>
      <p:sp>
        <p:nvSpPr>
          <p:cNvPr id="6" name="Rezervirano mjesto sadržaja 2">
            <a:extLst>
              <a:ext uri="{FF2B5EF4-FFF2-40B4-BE49-F238E27FC236}">
                <a16:creationId xmlns:a16="http://schemas.microsoft.com/office/drawing/2014/main" id="{010AB125-9086-4261-98B4-FC5A0801347C}"/>
              </a:ext>
            </a:extLst>
          </p:cNvPr>
          <p:cNvSpPr txBox="1">
            <a:spLocks/>
          </p:cNvSpPr>
          <p:nvPr/>
        </p:nvSpPr>
        <p:spPr>
          <a:xfrm>
            <a:off x="5062492" y="143692"/>
            <a:ext cx="7094284" cy="218149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Do you agree or disagree?</a:t>
            </a:r>
            <a:br>
              <a:rPr lang="hr-HR" sz="2000" i="1" dirty="0"/>
            </a:br>
            <a:r>
              <a:rPr lang="hr-HR" sz="2000" i="1" dirty="0"/>
              <a:t>Razmisli o sljedećim rečenicama. Slažeš li se sa njima?</a:t>
            </a:r>
          </a:p>
          <a:p>
            <a:pPr marL="0" indent="0">
              <a:buNone/>
            </a:pPr>
            <a:r>
              <a:rPr lang="hr-HR" sz="2000" i="1" dirty="0"/>
              <a:t>1 Žene tračaju više od muškaraca.</a:t>
            </a:r>
          </a:p>
          <a:p>
            <a:pPr marL="0" indent="0">
              <a:buNone/>
            </a:pPr>
            <a:r>
              <a:rPr lang="hr-HR" sz="2000" i="1" dirty="0"/>
              <a:t>2 Najbolji prijatelji si sve govore – između njih nema tajni.</a:t>
            </a:r>
          </a:p>
          <a:p>
            <a:pPr marL="0" indent="0">
              <a:buNone/>
            </a:pPr>
            <a:r>
              <a:rPr lang="hr-HR" sz="2000" i="1" dirty="0"/>
              <a:t>3 Neki ljudi znaju puno o drugima zato što imaju puno prijatelja.</a:t>
            </a:r>
          </a:p>
        </p:txBody>
      </p:sp>
      <p:pic>
        <p:nvPicPr>
          <p:cNvPr id="2" name="Slika 1">
            <a:extLst>
              <a:ext uri="{FF2B5EF4-FFF2-40B4-BE49-F238E27FC236}">
                <a16:creationId xmlns:a16="http://schemas.microsoft.com/office/drawing/2014/main" id="{B69E1C10-ACFD-49C4-B019-6B92ED78F8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2692" y="265672"/>
            <a:ext cx="4669174" cy="1850512"/>
          </a:xfrm>
          <a:prstGeom prst="rect">
            <a:avLst/>
          </a:prstGeom>
          <a:ln w="127000" cap="sq">
            <a:solidFill>
              <a:srgbClr val="C00000"/>
            </a:solidFill>
            <a:miter lim="800000"/>
          </a:ln>
          <a:effectLst>
            <a:outerShdw blurRad="57150" dist="50800" dir="2700000" algn="tl" rotWithShape="0">
              <a:srgbClr val="000000">
                <a:alpha val="40000"/>
              </a:srgbClr>
            </a:outerShdw>
          </a:effectLst>
        </p:spPr>
      </p:pic>
      <p:pic>
        <p:nvPicPr>
          <p:cNvPr id="3" name="Slika 2">
            <a:extLst>
              <a:ext uri="{FF2B5EF4-FFF2-40B4-BE49-F238E27FC236}">
                <a16:creationId xmlns:a16="http://schemas.microsoft.com/office/drawing/2014/main" id="{8F2844DC-0930-45DE-B4F9-194451D23DB1}"/>
              </a:ext>
            </a:extLst>
          </p:cNvPr>
          <p:cNvPicPr>
            <a:picLocks noChangeAspect="1"/>
          </p:cNvPicPr>
          <p:nvPr/>
        </p:nvPicPr>
        <p:blipFill>
          <a:blip r:embed="rId4"/>
          <a:stretch>
            <a:fillRect/>
          </a:stretch>
        </p:blipFill>
        <p:spPr>
          <a:xfrm>
            <a:off x="463249" y="2700065"/>
            <a:ext cx="4408617" cy="2303009"/>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7" name="Rezervirano mjesto sadržaja 2">
            <a:extLst>
              <a:ext uri="{FF2B5EF4-FFF2-40B4-BE49-F238E27FC236}">
                <a16:creationId xmlns:a16="http://schemas.microsoft.com/office/drawing/2014/main" id="{1B1E289C-DF31-465D-A1C3-1B86376501E3}"/>
              </a:ext>
            </a:extLst>
          </p:cNvPr>
          <p:cNvSpPr txBox="1">
            <a:spLocks/>
          </p:cNvSpPr>
          <p:nvPr/>
        </p:nvSpPr>
        <p:spPr>
          <a:xfrm>
            <a:off x="5027244" y="2586446"/>
            <a:ext cx="7094284" cy="712626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b="1" dirty="0"/>
              <a:t>Do </a:t>
            </a:r>
            <a:r>
              <a:rPr lang="hr-HR" sz="2000" b="1" dirty="0" err="1"/>
              <a:t>you</a:t>
            </a:r>
            <a:r>
              <a:rPr lang="hr-HR" sz="2000" b="1" dirty="0"/>
              <a:t> </a:t>
            </a:r>
            <a:r>
              <a:rPr lang="hr-HR" sz="2000" b="1" dirty="0" err="1"/>
              <a:t>know</a:t>
            </a:r>
            <a:r>
              <a:rPr lang="hr-HR" sz="2000" b="1" dirty="0"/>
              <a:t> </a:t>
            </a:r>
            <a:r>
              <a:rPr lang="hr-HR" sz="2000" b="1" dirty="0" err="1"/>
              <a:t>the</a:t>
            </a:r>
            <a:r>
              <a:rPr lang="hr-HR" sz="2000" b="1" dirty="0"/>
              <a:t> </a:t>
            </a:r>
            <a:r>
              <a:rPr lang="hr-HR" sz="2000" b="1" dirty="0" err="1"/>
              <a:t>meaning</a:t>
            </a:r>
            <a:r>
              <a:rPr lang="hr-HR" sz="2000" b="1" dirty="0"/>
              <a:t> </a:t>
            </a:r>
            <a:r>
              <a:rPr lang="hr-HR" sz="2000" b="1" dirty="0" err="1"/>
              <a:t>of</a:t>
            </a:r>
            <a:r>
              <a:rPr lang="hr-HR" sz="2000" b="1" dirty="0"/>
              <a:t> </a:t>
            </a:r>
            <a:r>
              <a:rPr lang="hr-HR" sz="2000" b="1" dirty="0" err="1"/>
              <a:t>these</a:t>
            </a:r>
            <a:r>
              <a:rPr lang="hr-HR" sz="2000" b="1" dirty="0"/>
              <a:t> </a:t>
            </a:r>
            <a:r>
              <a:rPr lang="hr-HR" sz="2000" b="1" dirty="0" err="1"/>
              <a:t>expressions</a:t>
            </a:r>
            <a:r>
              <a:rPr lang="hr-HR" sz="2000" b="1" dirty="0"/>
              <a:t>?</a:t>
            </a:r>
            <a:br>
              <a:rPr lang="hr-HR" sz="2000" i="1" dirty="0"/>
            </a:br>
            <a:r>
              <a:rPr lang="hr-HR" sz="2000" i="1" dirty="0"/>
              <a:t>Prepoznaješ li značenje ovih izraza??</a:t>
            </a:r>
          </a:p>
          <a:p>
            <a:pPr marL="0" indent="0">
              <a:buNone/>
            </a:pPr>
            <a:r>
              <a:rPr lang="hr-HR" sz="2000" b="1" dirty="0"/>
              <a:t>COLOUR BLIND </a:t>
            </a:r>
            <a:r>
              <a:rPr lang="hr-HR" sz="2000" i="1" dirty="0"/>
              <a:t>– osoba koja ima poteškoća u razlikovanju boja, najčešće između nijansi žute, zelene i crvene.</a:t>
            </a:r>
          </a:p>
          <a:p>
            <a:pPr marL="0" indent="0">
              <a:buNone/>
            </a:pPr>
            <a:r>
              <a:rPr lang="hr-HR" sz="2000" b="1" dirty="0"/>
              <a:t>JELLY BELLY </a:t>
            </a:r>
            <a:r>
              <a:rPr lang="hr-HR" sz="2000" i="1" dirty="0"/>
              <a:t>– ne baš lijep izraz za nekoga tko se bori s viškom kilograma</a:t>
            </a:r>
          </a:p>
          <a:p>
            <a:pPr marL="0" indent="0">
              <a:buNone/>
            </a:pPr>
            <a:r>
              <a:rPr lang="hr-HR" sz="2000" b="1" dirty="0" err="1"/>
              <a:t>gossip</a:t>
            </a:r>
            <a:endParaRPr lang="hr-HR" sz="2000" b="1" dirty="0"/>
          </a:p>
          <a:p>
            <a:pPr marL="0" indent="0">
              <a:buNone/>
            </a:pPr>
            <a:r>
              <a:rPr lang="hr-HR" sz="2000" b="1" dirty="0"/>
              <a:t>d</a:t>
            </a:r>
            <a:r>
              <a:rPr lang="en-US" sz="2000" b="1" dirty="0" err="1"/>
              <a:t>iscomfort</a:t>
            </a:r>
            <a:endParaRPr lang="hr-HR" sz="2000" b="1" dirty="0"/>
          </a:p>
          <a:p>
            <a:pPr marL="0" indent="0">
              <a:buNone/>
            </a:pPr>
            <a:r>
              <a:rPr lang="en-US" sz="2000" b="1" dirty="0"/>
              <a:t>a nerd</a:t>
            </a:r>
          </a:p>
          <a:p>
            <a:pPr marL="0" indent="0">
              <a:buNone/>
            </a:pPr>
            <a:r>
              <a:rPr lang="hr-HR" sz="2000" b="1" dirty="0"/>
              <a:t>e</a:t>
            </a:r>
            <a:r>
              <a:rPr lang="en-US" sz="2000" b="1" dirty="0" err="1"/>
              <a:t>arplugs</a:t>
            </a:r>
            <a:endParaRPr lang="hr-HR" sz="2000" b="1" dirty="0"/>
          </a:p>
          <a:p>
            <a:pPr marL="0" indent="0">
              <a:buNone/>
            </a:pPr>
            <a:r>
              <a:rPr lang="en-US" sz="2000" b="1" dirty="0"/>
              <a:t>an exception</a:t>
            </a:r>
            <a:endParaRPr lang="hr-HR" sz="2000" b="1" dirty="0"/>
          </a:p>
        </p:txBody>
      </p:sp>
      <p:sp>
        <p:nvSpPr>
          <p:cNvPr id="8" name="Rezervirano mjesto sadržaja 2">
            <a:extLst>
              <a:ext uri="{FF2B5EF4-FFF2-40B4-BE49-F238E27FC236}">
                <a16:creationId xmlns:a16="http://schemas.microsoft.com/office/drawing/2014/main" id="{79501355-3132-4D7D-96B2-53675B9F71A9}"/>
              </a:ext>
            </a:extLst>
          </p:cNvPr>
          <p:cNvSpPr txBox="1">
            <a:spLocks/>
          </p:cNvSpPr>
          <p:nvPr/>
        </p:nvSpPr>
        <p:spPr>
          <a:xfrm>
            <a:off x="8667431" y="4650379"/>
            <a:ext cx="7094284" cy="712626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b="1" dirty="0"/>
              <a:t>a</a:t>
            </a:r>
            <a:r>
              <a:rPr lang="en-US" sz="2000" b="1" dirty="0" err="1"/>
              <a:t>llegedly</a:t>
            </a:r>
            <a:endParaRPr lang="hr-HR" sz="2000" b="1" dirty="0"/>
          </a:p>
          <a:p>
            <a:pPr marL="0" indent="0">
              <a:buNone/>
            </a:pPr>
            <a:r>
              <a:rPr lang="en-US" sz="2000" b="1" dirty="0"/>
              <a:t>knowledgeable</a:t>
            </a:r>
          </a:p>
          <a:p>
            <a:pPr marL="0" indent="0">
              <a:buNone/>
            </a:pPr>
            <a:r>
              <a:rPr lang="en-US" sz="2000" b="1" dirty="0"/>
              <a:t>an appointment</a:t>
            </a:r>
            <a:endParaRPr lang="hr-HR" sz="2000" b="1" dirty="0"/>
          </a:p>
        </p:txBody>
      </p:sp>
      <p:sp>
        <p:nvSpPr>
          <p:cNvPr id="9" name="Rezervirano mjesto sadržaja 2">
            <a:extLst>
              <a:ext uri="{FF2B5EF4-FFF2-40B4-BE49-F238E27FC236}">
                <a16:creationId xmlns:a16="http://schemas.microsoft.com/office/drawing/2014/main" id="{A366A0D6-E1B3-4A2B-98FB-782B8A85FF2A}"/>
              </a:ext>
            </a:extLst>
          </p:cNvPr>
          <p:cNvSpPr txBox="1">
            <a:spLocks/>
          </p:cNvSpPr>
          <p:nvPr/>
        </p:nvSpPr>
        <p:spPr>
          <a:xfrm>
            <a:off x="6533831" y="4650379"/>
            <a:ext cx="7094284" cy="712626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i="1" dirty="0"/>
              <a:t>trač, tračati</a:t>
            </a:r>
          </a:p>
          <a:p>
            <a:pPr marL="0" indent="0">
              <a:buNone/>
            </a:pPr>
            <a:r>
              <a:rPr lang="hr-HR" sz="2000" i="1" dirty="0"/>
              <a:t>neugoda</a:t>
            </a:r>
          </a:p>
          <a:p>
            <a:pPr marL="0" indent="0">
              <a:buNone/>
            </a:pPr>
            <a:r>
              <a:rPr lang="hr-HR" sz="2000" i="1" dirty="0"/>
              <a:t>šmokljan</a:t>
            </a:r>
          </a:p>
          <a:p>
            <a:pPr marL="0" indent="0">
              <a:buNone/>
            </a:pPr>
            <a:r>
              <a:rPr lang="hr-HR" sz="2000" i="1" dirty="0"/>
              <a:t>čepići za uši</a:t>
            </a:r>
          </a:p>
          <a:p>
            <a:pPr marL="0" indent="0">
              <a:buNone/>
            </a:pPr>
            <a:r>
              <a:rPr lang="hr-HR" sz="2000" i="1" dirty="0"/>
              <a:t>iznimka</a:t>
            </a:r>
          </a:p>
        </p:txBody>
      </p:sp>
      <p:sp>
        <p:nvSpPr>
          <p:cNvPr id="10" name="Rezervirano mjesto sadržaja 2">
            <a:extLst>
              <a:ext uri="{FF2B5EF4-FFF2-40B4-BE49-F238E27FC236}">
                <a16:creationId xmlns:a16="http://schemas.microsoft.com/office/drawing/2014/main" id="{67198E1D-F22D-4A1B-9286-D5C97A17F6FB}"/>
              </a:ext>
            </a:extLst>
          </p:cNvPr>
          <p:cNvSpPr txBox="1">
            <a:spLocks/>
          </p:cNvSpPr>
          <p:nvPr/>
        </p:nvSpPr>
        <p:spPr>
          <a:xfrm>
            <a:off x="10707986" y="4650379"/>
            <a:ext cx="7094284" cy="712626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i="1" dirty="0"/>
              <a:t>navodno</a:t>
            </a:r>
          </a:p>
          <a:p>
            <a:pPr marL="0" indent="0">
              <a:buNone/>
            </a:pPr>
            <a:r>
              <a:rPr lang="hr-HR" sz="2000" i="1" dirty="0"/>
              <a:t>pun znanja</a:t>
            </a:r>
          </a:p>
          <a:p>
            <a:pPr marL="0" indent="0">
              <a:buNone/>
            </a:pPr>
            <a:r>
              <a:rPr lang="hr-HR" sz="2000" i="1" dirty="0"/>
              <a:t>dogovor</a:t>
            </a:r>
          </a:p>
        </p:txBody>
      </p:sp>
    </p:spTree>
    <p:extLst>
      <p:ext uri="{BB962C8B-B14F-4D97-AF65-F5344CB8AC3E}">
        <p14:creationId xmlns:p14="http://schemas.microsoft.com/office/powerpoint/2010/main" val="220633681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1000"/>
                                        <p:tgtEl>
                                          <p:spTgt spid="6">
                                            <p:txEl>
                                              <p:pRg st="0" end="0"/>
                                            </p:txEl>
                                          </p:spTgt>
                                        </p:tgtEl>
                                      </p:cBhvr>
                                    </p:animEffect>
                                    <p:anim calcmode="lin" valueType="num">
                                      <p:cBhvr>
                                        <p:cTn id="13"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Effect transition="in" filter="fade">
                                      <p:cBhvr>
                                        <p:cTn id="19" dur="1000"/>
                                        <p:tgtEl>
                                          <p:spTgt spid="6">
                                            <p:txEl>
                                              <p:pRg st="1" end="1"/>
                                            </p:txEl>
                                          </p:spTgt>
                                        </p:tgtEl>
                                      </p:cBhvr>
                                    </p:animEffect>
                                    <p:anim calcmode="lin" valueType="num">
                                      <p:cBhvr>
                                        <p:cTn id="20"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6">
                                            <p:txEl>
                                              <p:pRg st="2" end="2"/>
                                            </p:txEl>
                                          </p:spTgt>
                                        </p:tgtEl>
                                        <p:attrNameLst>
                                          <p:attrName>style.visibility</p:attrName>
                                        </p:attrNameLst>
                                      </p:cBhvr>
                                      <p:to>
                                        <p:strVal val="visible"/>
                                      </p:to>
                                    </p:set>
                                    <p:animEffect transition="in" filter="fade">
                                      <p:cBhvr>
                                        <p:cTn id="26" dur="1000"/>
                                        <p:tgtEl>
                                          <p:spTgt spid="6">
                                            <p:txEl>
                                              <p:pRg st="2" end="2"/>
                                            </p:txEl>
                                          </p:spTgt>
                                        </p:tgtEl>
                                      </p:cBhvr>
                                    </p:animEffect>
                                    <p:anim calcmode="lin" valueType="num">
                                      <p:cBhvr>
                                        <p:cTn id="27"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6">
                                            <p:txEl>
                                              <p:pRg st="3" end="3"/>
                                            </p:txEl>
                                          </p:spTgt>
                                        </p:tgtEl>
                                        <p:attrNameLst>
                                          <p:attrName>style.visibility</p:attrName>
                                        </p:attrNameLst>
                                      </p:cBhvr>
                                      <p:to>
                                        <p:strVal val="visible"/>
                                      </p:to>
                                    </p:set>
                                    <p:animEffect transition="in" filter="fade">
                                      <p:cBhvr>
                                        <p:cTn id="33" dur="1000"/>
                                        <p:tgtEl>
                                          <p:spTgt spid="6">
                                            <p:txEl>
                                              <p:pRg st="3" end="3"/>
                                            </p:txEl>
                                          </p:spTgt>
                                        </p:tgtEl>
                                      </p:cBhvr>
                                    </p:animEffect>
                                    <p:anim calcmode="lin" valueType="num">
                                      <p:cBhvr>
                                        <p:cTn id="34"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nodeType="click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p:cTn id="40" dur="500" fill="hold"/>
                                        <p:tgtEl>
                                          <p:spTgt spid="3"/>
                                        </p:tgtEl>
                                        <p:attrNameLst>
                                          <p:attrName>ppt_w</p:attrName>
                                        </p:attrNameLst>
                                      </p:cBhvr>
                                      <p:tavLst>
                                        <p:tav tm="0">
                                          <p:val>
                                            <p:fltVal val="0"/>
                                          </p:val>
                                        </p:tav>
                                        <p:tav tm="100000">
                                          <p:val>
                                            <p:strVal val="#ppt_w"/>
                                          </p:val>
                                        </p:tav>
                                      </p:tavLst>
                                    </p:anim>
                                    <p:anim calcmode="lin" valueType="num">
                                      <p:cBhvr>
                                        <p:cTn id="41" dur="500" fill="hold"/>
                                        <p:tgtEl>
                                          <p:spTgt spid="3"/>
                                        </p:tgtEl>
                                        <p:attrNameLst>
                                          <p:attrName>ppt_h</p:attrName>
                                        </p:attrNameLst>
                                      </p:cBhvr>
                                      <p:tavLst>
                                        <p:tav tm="0">
                                          <p:val>
                                            <p:fltVal val="0"/>
                                          </p:val>
                                        </p:tav>
                                        <p:tav tm="100000">
                                          <p:val>
                                            <p:strVal val="#ppt_h"/>
                                          </p:val>
                                        </p:tav>
                                      </p:tavLst>
                                    </p:anim>
                                    <p:animEffect transition="in" filter="fade">
                                      <p:cBhvr>
                                        <p:cTn id="42" dur="500"/>
                                        <p:tgtEl>
                                          <p:spTgt spid="3"/>
                                        </p:tgtEl>
                                      </p:cBhvr>
                                    </p:animEffect>
                                  </p:childTnLst>
                                </p:cTn>
                              </p:par>
                              <p:par>
                                <p:cTn id="43" presetID="42" presetClass="entr" presetSubtype="0" fill="hold" grpId="0" nodeType="withEffect">
                                  <p:stCondLst>
                                    <p:cond delay="0"/>
                                  </p:stCondLst>
                                  <p:childTnLst>
                                    <p:set>
                                      <p:cBhvr>
                                        <p:cTn id="44" dur="1" fill="hold">
                                          <p:stCondLst>
                                            <p:cond delay="0"/>
                                          </p:stCondLst>
                                        </p:cTn>
                                        <p:tgtEl>
                                          <p:spTgt spid="7">
                                            <p:txEl>
                                              <p:pRg st="0" end="0"/>
                                            </p:txEl>
                                          </p:spTgt>
                                        </p:tgtEl>
                                        <p:attrNameLst>
                                          <p:attrName>style.visibility</p:attrName>
                                        </p:attrNameLst>
                                      </p:cBhvr>
                                      <p:to>
                                        <p:strVal val="visible"/>
                                      </p:to>
                                    </p:set>
                                    <p:animEffect transition="in" filter="fade">
                                      <p:cBhvr>
                                        <p:cTn id="45" dur="1000"/>
                                        <p:tgtEl>
                                          <p:spTgt spid="7">
                                            <p:txEl>
                                              <p:pRg st="0" end="0"/>
                                            </p:txEl>
                                          </p:spTgt>
                                        </p:tgtEl>
                                      </p:cBhvr>
                                    </p:animEffect>
                                    <p:anim calcmode="lin" valueType="num">
                                      <p:cBhvr>
                                        <p:cTn id="46"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47"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7">
                                            <p:txEl>
                                              <p:pRg st="1" end="1"/>
                                            </p:txEl>
                                          </p:spTgt>
                                        </p:tgtEl>
                                        <p:attrNameLst>
                                          <p:attrName>style.visibility</p:attrName>
                                        </p:attrNameLst>
                                      </p:cBhvr>
                                      <p:to>
                                        <p:strVal val="visible"/>
                                      </p:to>
                                    </p:set>
                                    <p:animEffect transition="in" filter="fade">
                                      <p:cBhvr>
                                        <p:cTn id="52" dur="1000"/>
                                        <p:tgtEl>
                                          <p:spTgt spid="7">
                                            <p:txEl>
                                              <p:pRg st="1" end="1"/>
                                            </p:txEl>
                                          </p:spTgt>
                                        </p:tgtEl>
                                      </p:cBhvr>
                                    </p:animEffect>
                                    <p:anim calcmode="lin" valueType="num">
                                      <p:cBhvr>
                                        <p:cTn id="53"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54"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7">
                                            <p:txEl>
                                              <p:pRg st="2" end="2"/>
                                            </p:txEl>
                                          </p:spTgt>
                                        </p:tgtEl>
                                        <p:attrNameLst>
                                          <p:attrName>style.visibility</p:attrName>
                                        </p:attrNameLst>
                                      </p:cBhvr>
                                      <p:to>
                                        <p:strVal val="visible"/>
                                      </p:to>
                                    </p:set>
                                    <p:animEffect transition="in" filter="fade">
                                      <p:cBhvr>
                                        <p:cTn id="59" dur="1000"/>
                                        <p:tgtEl>
                                          <p:spTgt spid="7">
                                            <p:txEl>
                                              <p:pRg st="2" end="2"/>
                                            </p:txEl>
                                          </p:spTgt>
                                        </p:tgtEl>
                                      </p:cBhvr>
                                    </p:animEffect>
                                    <p:anim calcmode="lin" valueType="num">
                                      <p:cBhvr>
                                        <p:cTn id="60"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61"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7">
                                            <p:txEl>
                                              <p:pRg st="3" end="3"/>
                                            </p:txEl>
                                          </p:spTgt>
                                        </p:tgtEl>
                                        <p:attrNameLst>
                                          <p:attrName>style.visibility</p:attrName>
                                        </p:attrNameLst>
                                      </p:cBhvr>
                                      <p:to>
                                        <p:strVal val="visible"/>
                                      </p:to>
                                    </p:set>
                                    <p:animEffect transition="in" filter="fade">
                                      <p:cBhvr>
                                        <p:cTn id="66" dur="1000"/>
                                        <p:tgtEl>
                                          <p:spTgt spid="7">
                                            <p:txEl>
                                              <p:pRg st="3" end="3"/>
                                            </p:txEl>
                                          </p:spTgt>
                                        </p:tgtEl>
                                      </p:cBhvr>
                                    </p:animEffect>
                                    <p:anim calcmode="lin" valueType="num">
                                      <p:cBhvr>
                                        <p:cTn id="67"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68" dur="1000" fill="hold"/>
                                        <p:tgtEl>
                                          <p:spTgt spid="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grpId="0" nodeType="clickEffect">
                                  <p:stCondLst>
                                    <p:cond delay="0"/>
                                  </p:stCondLst>
                                  <p:childTnLst>
                                    <p:set>
                                      <p:cBhvr>
                                        <p:cTn id="72" dur="1" fill="hold">
                                          <p:stCondLst>
                                            <p:cond delay="0"/>
                                          </p:stCondLst>
                                        </p:cTn>
                                        <p:tgtEl>
                                          <p:spTgt spid="7">
                                            <p:txEl>
                                              <p:pRg st="4" end="4"/>
                                            </p:txEl>
                                          </p:spTgt>
                                        </p:tgtEl>
                                        <p:attrNameLst>
                                          <p:attrName>style.visibility</p:attrName>
                                        </p:attrNameLst>
                                      </p:cBhvr>
                                      <p:to>
                                        <p:strVal val="visible"/>
                                      </p:to>
                                    </p:set>
                                    <p:animEffect transition="in" filter="fade">
                                      <p:cBhvr>
                                        <p:cTn id="73" dur="1000"/>
                                        <p:tgtEl>
                                          <p:spTgt spid="7">
                                            <p:txEl>
                                              <p:pRg st="4" end="4"/>
                                            </p:txEl>
                                          </p:spTgt>
                                        </p:tgtEl>
                                      </p:cBhvr>
                                    </p:animEffect>
                                    <p:anim calcmode="lin" valueType="num">
                                      <p:cBhvr>
                                        <p:cTn id="74" dur="1000" fill="hold"/>
                                        <p:tgtEl>
                                          <p:spTgt spid="7">
                                            <p:txEl>
                                              <p:pRg st="4" end="4"/>
                                            </p:txEl>
                                          </p:spTgt>
                                        </p:tgtEl>
                                        <p:attrNameLst>
                                          <p:attrName>ppt_x</p:attrName>
                                        </p:attrNameLst>
                                      </p:cBhvr>
                                      <p:tavLst>
                                        <p:tav tm="0">
                                          <p:val>
                                            <p:strVal val="#ppt_x"/>
                                          </p:val>
                                        </p:tav>
                                        <p:tav tm="100000">
                                          <p:val>
                                            <p:strVal val="#ppt_x"/>
                                          </p:val>
                                        </p:tav>
                                      </p:tavLst>
                                    </p:anim>
                                    <p:anim calcmode="lin" valueType="num">
                                      <p:cBhvr>
                                        <p:cTn id="75" dur="1000" fill="hold"/>
                                        <p:tgtEl>
                                          <p:spTgt spid="7">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42" presetClass="entr" presetSubtype="0" fill="hold" grpId="0" nodeType="clickEffect">
                                  <p:stCondLst>
                                    <p:cond delay="0"/>
                                  </p:stCondLst>
                                  <p:childTnLst>
                                    <p:set>
                                      <p:cBhvr>
                                        <p:cTn id="79" dur="1" fill="hold">
                                          <p:stCondLst>
                                            <p:cond delay="0"/>
                                          </p:stCondLst>
                                        </p:cTn>
                                        <p:tgtEl>
                                          <p:spTgt spid="7">
                                            <p:txEl>
                                              <p:pRg st="5" end="5"/>
                                            </p:txEl>
                                          </p:spTgt>
                                        </p:tgtEl>
                                        <p:attrNameLst>
                                          <p:attrName>style.visibility</p:attrName>
                                        </p:attrNameLst>
                                      </p:cBhvr>
                                      <p:to>
                                        <p:strVal val="visible"/>
                                      </p:to>
                                    </p:set>
                                    <p:animEffect transition="in" filter="fade">
                                      <p:cBhvr>
                                        <p:cTn id="80" dur="1000"/>
                                        <p:tgtEl>
                                          <p:spTgt spid="7">
                                            <p:txEl>
                                              <p:pRg st="5" end="5"/>
                                            </p:txEl>
                                          </p:spTgt>
                                        </p:tgtEl>
                                      </p:cBhvr>
                                    </p:animEffect>
                                    <p:anim calcmode="lin" valueType="num">
                                      <p:cBhvr>
                                        <p:cTn id="81" dur="1000" fill="hold"/>
                                        <p:tgtEl>
                                          <p:spTgt spid="7">
                                            <p:txEl>
                                              <p:pRg st="5" end="5"/>
                                            </p:txEl>
                                          </p:spTgt>
                                        </p:tgtEl>
                                        <p:attrNameLst>
                                          <p:attrName>ppt_x</p:attrName>
                                        </p:attrNameLst>
                                      </p:cBhvr>
                                      <p:tavLst>
                                        <p:tav tm="0">
                                          <p:val>
                                            <p:strVal val="#ppt_x"/>
                                          </p:val>
                                        </p:tav>
                                        <p:tav tm="100000">
                                          <p:val>
                                            <p:strVal val="#ppt_x"/>
                                          </p:val>
                                        </p:tav>
                                      </p:tavLst>
                                    </p:anim>
                                    <p:anim calcmode="lin" valueType="num">
                                      <p:cBhvr>
                                        <p:cTn id="82" dur="1000" fill="hold"/>
                                        <p:tgtEl>
                                          <p:spTgt spid="7">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42" presetClass="entr" presetSubtype="0" fill="hold" grpId="0" nodeType="clickEffect">
                                  <p:stCondLst>
                                    <p:cond delay="0"/>
                                  </p:stCondLst>
                                  <p:childTnLst>
                                    <p:set>
                                      <p:cBhvr>
                                        <p:cTn id="86" dur="1" fill="hold">
                                          <p:stCondLst>
                                            <p:cond delay="0"/>
                                          </p:stCondLst>
                                        </p:cTn>
                                        <p:tgtEl>
                                          <p:spTgt spid="7">
                                            <p:txEl>
                                              <p:pRg st="6" end="6"/>
                                            </p:txEl>
                                          </p:spTgt>
                                        </p:tgtEl>
                                        <p:attrNameLst>
                                          <p:attrName>style.visibility</p:attrName>
                                        </p:attrNameLst>
                                      </p:cBhvr>
                                      <p:to>
                                        <p:strVal val="visible"/>
                                      </p:to>
                                    </p:set>
                                    <p:animEffect transition="in" filter="fade">
                                      <p:cBhvr>
                                        <p:cTn id="87" dur="1000"/>
                                        <p:tgtEl>
                                          <p:spTgt spid="7">
                                            <p:txEl>
                                              <p:pRg st="6" end="6"/>
                                            </p:txEl>
                                          </p:spTgt>
                                        </p:tgtEl>
                                      </p:cBhvr>
                                    </p:animEffect>
                                    <p:anim calcmode="lin" valueType="num">
                                      <p:cBhvr>
                                        <p:cTn id="88" dur="1000" fill="hold"/>
                                        <p:tgtEl>
                                          <p:spTgt spid="7">
                                            <p:txEl>
                                              <p:pRg st="6" end="6"/>
                                            </p:txEl>
                                          </p:spTgt>
                                        </p:tgtEl>
                                        <p:attrNameLst>
                                          <p:attrName>ppt_x</p:attrName>
                                        </p:attrNameLst>
                                      </p:cBhvr>
                                      <p:tavLst>
                                        <p:tav tm="0">
                                          <p:val>
                                            <p:strVal val="#ppt_x"/>
                                          </p:val>
                                        </p:tav>
                                        <p:tav tm="100000">
                                          <p:val>
                                            <p:strVal val="#ppt_x"/>
                                          </p:val>
                                        </p:tav>
                                      </p:tavLst>
                                    </p:anim>
                                    <p:anim calcmode="lin" valueType="num">
                                      <p:cBhvr>
                                        <p:cTn id="89" dur="1000" fill="hold"/>
                                        <p:tgtEl>
                                          <p:spTgt spid="7">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42" presetClass="entr" presetSubtype="0" fill="hold" grpId="0" nodeType="clickEffect">
                                  <p:stCondLst>
                                    <p:cond delay="0"/>
                                  </p:stCondLst>
                                  <p:childTnLst>
                                    <p:set>
                                      <p:cBhvr>
                                        <p:cTn id="93" dur="1" fill="hold">
                                          <p:stCondLst>
                                            <p:cond delay="0"/>
                                          </p:stCondLst>
                                        </p:cTn>
                                        <p:tgtEl>
                                          <p:spTgt spid="7">
                                            <p:txEl>
                                              <p:pRg st="7" end="7"/>
                                            </p:txEl>
                                          </p:spTgt>
                                        </p:tgtEl>
                                        <p:attrNameLst>
                                          <p:attrName>style.visibility</p:attrName>
                                        </p:attrNameLst>
                                      </p:cBhvr>
                                      <p:to>
                                        <p:strVal val="visible"/>
                                      </p:to>
                                    </p:set>
                                    <p:animEffect transition="in" filter="fade">
                                      <p:cBhvr>
                                        <p:cTn id="94" dur="1000"/>
                                        <p:tgtEl>
                                          <p:spTgt spid="7">
                                            <p:txEl>
                                              <p:pRg st="7" end="7"/>
                                            </p:txEl>
                                          </p:spTgt>
                                        </p:tgtEl>
                                      </p:cBhvr>
                                    </p:animEffect>
                                    <p:anim calcmode="lin" valueType="num">
                                      <p:cBhvr>
                                        <p:cTn id="95" dur="1000" fill="hold"/>
                                        <p:tgtEl>
                                          <p:spTgt spid="7">
                                            <p:txEl>
                                              <p:pRg st="7" end="7"/>
                                            </p:txEl>
                                          </p:spTgt>
                                        </p:tgtEl>
                                        <p:attrNameLst>
                                          <p:attrName>ppt_x</p:attrName>
                                        </p:attrNameLst>
                                      </p:cBhvr>
                                      <p:tavLst>
                                        <p:tav tm="0">
                                          <p:val>
                                            <p:strVal val="#ppt_x"/>
                                          </p:val>
                                        </p:tav>
                                        <p:tav tm="100000">
                                          <p:val>
                                            <p:strVal val="#ppt_x"/>
                                          </p:val>
                                        </p:tav>
                                      </p:tavLst>
                                    </p:anim>
                                    <p:anim calcmode="lin" valueType="num">
                                      <p:cBhvr>
                                        <p:cTn id="96" dur="1000" fill="hold"/>
                                        <p:tgtEl>
                                          <p:spTgt spid="7">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42" presetClass="entr" presetSubtype="0" fill="hold" grpId="0" nodeType="clickEffect">
                                  <p:stCondLst>
                                    <p:cond delay="0"/>
                                  </p:stCondLst>
                                  <p:childTnLst>
                                    <p:set>
                                      <p:cBhvr>
                                        <p:cTn id="100" dur="1" fill="hold">
                                          <p:stCondLst>
                                            <p:cond delay="0"/>
                                          </p:stCondLst>
                                        </p:cTn>
                                        <p:tgtEl>
                                          <p:spTgt spid="8">
                                            <p:txEl>
                                              <p:pRg st="0" end="0"/>
                                            </p:txEl>
                                          </p:spTgt>
                                        </p:tgtEl>
                                        <p:attrNameLst>
                                          <p:attrName>style.visibility</p:attrName>
                                        </p:attrNameLst>
                                      </p:cBhvr>
                                      <p:to>
                                        <p:strVal val="visible"/>
                                      </p:to>
                                    </p:set>
                                    <p:animEffect transition="in" filter="fade">
                                      <p:cBhvr>
                                        <p:cTn id="101" dur="1000"/>
                                        <p:tgtEl>
                                          <p:spTgt spid="8">
                                            <p:txEl>
                                              <p:pRg st="0" end="0"/>
                                            </p:txEl>
                                          </p:spTgt>
                                        </p:tgtEl>
                                      </p:cBhvr>
                                    </p:animEffect>
                                    <p:anim calcmode="lin" valueType="num">
                                      <p:cBhvr>
                                        <p:cTn id="102"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03"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42" presetClass="entr" presetSubtype="0" fill="hold" grpId="0" nodeType="clickEffect">
                                  <p:stCondLst>
                                    <p:cond delay="0"/>
                                  </p:stCondLst>
                                  <p:childTnLst>
                                    <p:set>
                                      <p:cBhvr>
                                        <p:cTn id="107" dur="1" fill="hold">
                                          <p:stCondLst>
                                            <p:cond delay="0"/>
                                          </p:stCondLst>
                                        </p:cTn>
                                        <p:tgtEl>
                                          <p:spTgt spid="8">
                                            <p:txEl>
                                              <p:pRg st="1" end="1"/>
                                            </p:txEl>
                                          </p:spTgt>
                                        </p:tgtEl>
                                        <p:attrNameLst>
                                          <p:attrName>style.visibility</p:attrName>
                                        </p:attrNameLst>
                                      </p:cBhvr>
                                      <p:to>
                                        <p:strVal val="visible"/>
                                      </p:to>
                                    </p:set>
                                    <p:animEffect transition="in" filter="fade">
                                      <p:cBhvr>
                                        <p:cTn id="108" dur="1000"/>
                                        <p:tgtEl>
                                          <p:spTgt spid="8">
                                            <p:txEl>
                                              <p:pRg st="1" end="1"/>
                                            </p:txEl>
                                          </p:spTgt>
                                        </p:tgtEl>
                                      </p:cBhvr>
                                    </p:animEffect>
                                    <p:anim calcmode="lin" valueType="num">
                                      <p:cBhvr>
                                        <p:cTn id="109"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110" dur="10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42" presetClass="entr" presetSubtype="0" fill="hold" grpId="0" nodeType="clickEffect">
                                  <p:stCondLst>
                                    <p:cond delay="0"/>
                                  </p:stCondLst>
                                  <p:childTnLst>
                                    <p:set>
                                      <p:cBhvr>
                                        <p:cTn id="114" dur="1" fill="hold">
                                          <p:stCondLst>
                                            <p:cond delay="0"/>
                                          </p:stCondLst>
                                        </p:cTn>
                                        <p:tgtEl>
                                          <p:spTgt spid="8">
                                            <p:txEl>
                                              <p:pRg st="2" end="2"/>
                                            </p:txEl>
                                          </p:spTgt>
                                        </p:tgtEl>
                                        <p:attrNameLst>
                                          <p:attrName>style.visibility</p:attrName>
                                        </p:attrNameLst>
                                      </p:cBhvr>
                                      <p:to>
                                        <p:strVal val="visible"/>
                                      </p:to>
                                    </p:set>
                                    <p:animEffect transition="in" filter="fade">
                                      <p:cBhvr>
                                        <p:cTn id="115" dur="1000"/>
                                        <p:tgtEl>
                                          <p:spTgt spid="8">
                                            <p:txEl>
                                              <p:pRg st="2" end="2"/>
                                            </p:txEl>
                                          </p:spTgt>
                                        </p:tgtEl>
                                      </p:cBhvr>
                                    </p:animEffect>
                                    <p:anim calcmode="lin" valueType="num">
                                      <p:cBhvr>
                                        <p:cTn id="116"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117" dur="1000" fill="hold"/>
                                        <p:tgtEl>
                                          <p:spTgt spid="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18" fill="hold">
                      <p:stCondLst>
                        <p:cond delay="indefinite"/>
                      </p:stCondLst>
                      <p:childTnLst>
                        <p:par>
                          <p:cTn id="119" fill="hold">
                            <p:stCondLst>
                              <p:cond delay="0"/>
                            </p:stCondLst>
                            <p:childTnLst>
                              <p:par>
                                <p:cTn id="120" presetID="42" presetClass="entr" presetSubtype="0" fill="hold" grpId="0" nodeType="clickEffect">
                                  <p:stCondLst>
                                    <p:cond delay="0"/>
                                  </p:stCondLst>
                                  <p:childTnLst>
                                    <p:set>
                                      <p:cBhvr>
                                        <p:cTn id="121" dur="1" fill="hold">
                                          <p:stCondLst>
                                            <p:cond delay="0"/>
                                          </p:stCondLst>
                                        </p:cTn>
                                        <p:tgtEl>
                                          <p:spTgt spid="9">
                                            <p:txEl>
                                              <p:pRg st="0" end="0"/>
                                            </p:txEl>
                                          </p:spTgt>
                                        </p:tgtEl>
                                        <p:attrNameLst>
                                          <p:attrName>style.visibility</p:attrName>
                                        </p:attrNameLst>
                                      </p:cBhvr>
                                      <p:to>
                                        <p:strVal val="visible"/>
                                      </p:to>
                                    </p:set>
                                    <p:animEffect transition="in" filter="fade">
                                      <p:cBhvr>
                                        <p:cTn id="122" dur="1000"/>
                                        <p:tgtEl>
                                          <p:spTgt spid="9">
                                            <p:txEl>
                                              <p:pRg st="0" end="0"/>
                                            </p:txEl>
                                          </p:spTgt>
                                        </p:tgtEl>
                                      </p:cBhvr>
                                    </p:animEffect>
                                    <p:anim calcmode="lin" valueType="num">
                                      <p:cBhvr>
                                        <p:cTn id="123"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24"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25" fill="hold">
                      <p:stCondLst>
                        <p:cond delay="indefinite"/>
                      </p:stCondLst>
                      <p:childTnLst>
                        <p:par>
                          <p:cTn id="126" fill="hold">
                            <p:stCondLst>
                              <p:cond delay="0"/>
                            </p:stCondLst>
                            <p:childTnLst>
                              <p:par>
                                <p:cTn id="127" presetID="42" presetClass="entr" presetSubtype="0" fill="hold" grpId="0" nodeType="clickEffect">
                                  <p:stCondLst>
                                    <p:cond delay="0"/>
                                  </p:stCondLst>
                                  <p:childTnLst>
                                    <p:set>
                                      <p:cBhvr>
                                        <p:cTn id="128" dur="1" fill="hold">
                                          <p:stCondLst>
                                            <p:cond delay="0"/>
                                          </p:stCondLst>
                                        </p:cTn>
                                        <p:tgtEl>
                                          <p:spTgt spid="9">
                                            <p:txEl>
                                              <p:pRg st="1" end="1"/>
                                            </p:txEl>
                                          </p:spTgt>
                                        </p:tgtEl>
                                        <p:attrNameLst>
                                          <p:attrName>style.visibility</p:attrName>
                                        </p:attrNameLst>
                                      </p:cBhvr>
                                      <p:to>
                                        <p:strVal val="visible"/>
                                      </p:to>
                                    </p:set>
                                    <p:animEffect transition="in" filter="fade">
                                      <p:cBhvr>
                                        <p:cTn id="129" dur="1000"/>
                                        <p:tgtEl>
                                          <p:spTgt spid="9">
                                            <p:txEl>
                                              <p:pRg st="1" end="1"/>
                                            </p:txEl>
                                          </p:spTgt>
                                        </p:tgtEl>
                                      </p:cBhvr>
                                    </p:animEffect>
                                    <p:anim calcmode="lin" valueType="num">
                                      <p:cBhvr>
                                        <p:cTn id="130"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131"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32" fill="hold">
                      <p:stCondLst>
                        <p:cond delay="indefinite"/>
                      </p:stCondLst>
                      <p:childTnLst>
                        <p:par>
                          <p:cTn id="133" fill="hold">
                            <p:stCondLst>
                              <p:cond delay="0"/>
                            </p:stCondLst>
                            <p:childTnLst>
                              <p:par>
                                <p:cTn id="134" presetID="42" presetClass="entr" presetSubtype="0" fill="hold" grpId="0" nodeType="clickEffect">
                                  <p:stCondLst>
                                    <p:cond delay="0"/>
                                  </p:stCondLst>
                                  <p:childTnLst>
                                    <p:set>
                                      <p:cBhvr>
                                        <p:cTn id="135" dur="1" fill="hold">
                                          <p:stCondLst>
                                            <p:cond delay="0"/>
                                          </p:stCondLst>
                                        </p:cTn>
                                        <p:tgtEl>
                                          <p:spTgt spid="9">
                                            <p:txEl>
                                              <p:pRg st="2" end="2"/>
                                            </p:txEl>
                                          </p:spTgt>
                                        </p:tgtEl>
                                        <p:attrNameLst>
                                          <p:attrName>style.visibility</p:attrName>
                                        </p:attrNameLst>
                                      </p:cBhvr>
                                      <p:to>
                                        <p:strVal val="visible"/>
                                      </p:to>
                                    </p:set>
                                    <p:animEffect transition="in" filter="fade">
                                      <p:cBhvr>
                                        <p:cTn id="136" dur="1000"/>
                                        <p:tgtEl>
                                          <p:spTgt spid="9">
                                            <p:txEl>
                                              <p:pRg st="2" end="2"/>
                                            </p:txEl>
                                          </p:spTgt>
                                        </p:tgtEl>
                                      </p:cBhvr>
                                    </p:animEffect>
                                    <p:anim calcmode="lin" valueType="num">
                                      <p:cBhvr>
                                        <p:cTn id="137"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138"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39" fill="hold">
                      <p:stCondLst>
                        <p:cond delay="indefinite"/>
                      </p:stCondLst>
                      <p:childTnLst>
                        <p:par>
                          <p:cTn id="140" fill="hold">
                            <p:stCondLst>
                              <p:cond delay="0"/>
                            </p:stCondLst>
                            <p:childTnLst>
                              <p:par>
                                <p:cTn id="141" presetID="42" presetClass="entr" presetSubtype="0" fill="hold" grpId="0" nodeType="clickEffect">
                                  <p:stCondLst>
                                    <p:cond delay="0"/>
                                  </p:stCondLst>
                                  <p:childTnLst>
                                    <p:set>
                                      <p:cBhvr>
                                        <p:cTn id="142" dur="1" fill="hold">
                                          <p:stCondLst>
                                            <p:cond delay="0"/>
                                          </p:stCondLst>
                                        </p:cTn>
                                        <p:tgtEl>
                                          <p:spTgt spid="9">
                                            <p:txEl>
                                              <p:pRg st="3" end="3"/>
                                            </p:txEl>
                                          </p:spTgt>
                                        </p:tgtEl>
                                        <p:attrNameLst>
                                          <p:attrName>style.visibility</p:attrName>
                                        </p:attrNameLst>
                                      </p:cBhvr>
                                      <p:to>
                                        <p:strVal val="visible"/>
                                      </p:to>
                                    </p:set>
                                    <p:animEffect transition="in" filter="fade">
                                      <p:cBhvr>
                                        <p:cTn id="143" dur="1000"/>
                                        <p:tgtEl>
                                          <p:spTgt spid="9">
                                            <p:txEl>
                                              <p:pRg st="3" end="3"/>
                                            </p:txEl>
                                          </p:spTgt>
                                        </p:tgtEl>
                                      </p:cBhvr>
                                    </p:animEffect>
                                    <p:anim calcmode="lin" valueType="num">
                                      <p:cBhvr>
                                        <p:cTn id="144" dur="1000" fill="hold"/>
                                        <p:tgtEl>
                                          <p:spTgt spid="9">
                                            <p:txEl>
                                              <p:pRg st="3" end="3"/>
                                            </p:txEl>
                                          </p:spTgt>
                                        </p:tgtEl>
                                        <p:attrNameLst>
                                          <p:attrName>ppt_x</p:attrName>
                                        </p:attrNameLst>
                                      </p:cBhvr>
                                      <p:tavLst>
                                        <p:tav tm="0">
                                          <p:val>
                                            <p:strVal val="#ppt_x"/>
                                          </p:val>
                                        </p:tav>
                                        <p:tav tm="100000">
                                          <p:val>
                                            <p:strVal val="#ppt_x"/>
                                          </p:val>
                                        </p:tav>
                                      </p:tavLst>
                                    </p:anim>
                                    <p:anim calcmode="lin" valueType="num">
                                      <p:cBhvr>
                                        <p:cTn id="145" dur="1000" fill="hold"/>
                                        <p:tgtEl>
                                          <p:spTgt spid="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46" fill="hold">
                      <p:stCondLst>
                        <p:cond delay="indefinite"/>
                      </p:stCondLst>
                      <p:childTnLst>
                        <p:par>
                          <p:cTn id="147" fill="hold">
                            <p:stCondLst>
                              <p:cond delay="0"/>
                            </p:stCondLst>
                            <p:childTnLst>
                              <p:par>
                                <p:cTn id="148" presetID="42" presetClass="entr" presetSubtype="0" fill="hold" grpId="0" nodeType="clickEffect">
                                  <p:stCondLst>
                                    <p:cond delay="0"/>
                                  </p:stCondLst>
                                  <p:childTnLst>
                                    <p:set>
                                      <p:cBhvr>
                                        <p:cTn id="149" dur="1" fill="hold">
                                          <p:stCondLst>
                                            <p:cond delay="0"/>
                                          </p:stCondLst>
                                        </p:cTn>
                                        <p:tgtEl>
                                          <p:spTgt spid="9">
                                            <p:txEl>
                                              <p:pRg st="4" end="4"/>
                                            </p:txEl>
                                          </p:spTgt>
                                        </p:tgtEl>
                                        <p:attrNameLst>
                                          <p:attrName>style.visibility</p:attrName>
                                        </p:attrNameLst>
                                      </p:cBhvr>
                                      <p:to>
                                        <p:strVal val="visible"/>
                                      </p:to>
                                    </p:set>
                                    <p:animEffect transition="in" filter="fade">
                                      <p:cBhvr>
                                        <p:cTn id="150" dur="1000"/>
                                        <p:tgtEl>
                                          <p:spTgt spid="9">
                                            <p:txEl>
                                              <p:pRg st="4" end="4"/>
                                            </p:txEl>
                                          </p:spTgt>
                                        </p:tgtEl>
                                      </p:cBhvr>
                                    </p:animEffect>
                                    <p:anim calcmode="lin" valueType="num">
                                      <p:cBhvr>
                                        <p:cTn id="151"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152" dur="1000" fill="hold"/>
                                        <p:tgtEl>
                                          <p:spTgt spid="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42" presetClass="entr" presetSubtype="0" fill="hold" grpId="0" nodeType="clickEffect">
                                  <p:stCondLst>
                                    <p:cond delay="0"/>
                                  </p:stCondLst>
                                  <p:childTnLst>
                                    <p:set>
                                      <p:cBhvr>
                                        <p:cTn id="156" dur="1" fill="hold">
                                          <p:stCondLst>
                                            <p:cond delay="0"/>
                                          </p:stCondLst>
                                        </p:cTn>
                                        <p:tgtEl>
                                          <p:spTgt spid="10">
                                            <p:txEl>
                                              <p:pRg st="0" end="0"/>
                                            </p:txEl>
                                          </p:spTgt>
                                        </p:tgtEl>
                                        <p:attrNameLst>
                                          <p:attrName>style.visibility</p:attrName>
                                        </p:attrNameLst>
                                      </p:cBhvr>
                                      <p:to>
                                        <p:strVal val="visible"/>
                                      </p:to>
                                    </p:set>
                                    <p:animEffect transition="in" filter="fade">
                                      <p:cBhvr>
                                        <p:cTn id="157" dur="1000"/>
                                        <p:tgtEl>
                                          <p:spTgt spid="10">
                                            <p:txEl>
                                              <p:pRg st="0" end="0"/>
                                            </p:txEl>
                                          </p:spTgt>
                                        </p:tgtEl>
                                      </p:cBhvr>
                                    </p:animEffect>
                                    <p:anim calcmode="lin" valueType="num">
                                      <p:cBhvr>
                                        <p:cTn id="158"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159"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0" fill="hold">
                      <p:stCondLst>
                        <p:cond delay="indefinite"/>
                      </p:stCondLst>
                      <p:childTnLst>
                        <p:par>
                          <p:cTn id="161" fill="hold">
                            <p:stCondLst>
                              <p:cond delay="0"/>
                            </p:stCondLst>
                            <p:childTnLst>
                              <p:par>
                                <p:cTn id="162" presetID="42" presetClass="entr" presetSubtype="0" fill="hold" grpId="0" nodeType="clickEffect">
                                  <p:stCondLst>
                                    <p:cond delay="0"/>
                                  </p:stCondLst>
                                  <p:childTnLst>
                                    <p:set>
                                      <p:cBhvr>
                                        <p:cTn id="163" dur="1" fill="hold">
                                          <p:stCondLst>
                                            <p:cond delay="0"/>
                                          </p:stCondLst>
                                        </p:cTn>
                                        <p:tgtEl>
                                          <p:spTgt spid="10">
                                            <p:txEl>
                                              <p:pRg st="1" end="1"/>
                                            </p:txEl>
                                          </p:spTgt>
                                        </p:tgtEl>
                                        <p:attrNameLst>
                                          <p:attrName>style.visibility</p:attrName>
                                        </p:attrNameLst>
                                      </p:cBhvr>
                                      <p:to>
                                        <p:strVal val="visible"/>
                                      </p:to>
                                    </p:set>
                                    <p:animEffect transition="in" filter="fade">
                                      <p:cBhvr>
                                        <p:cTn id="164" dur="1000"/>
                                        <p:tgtEl>
                                          <p:spTgt spid="10">
                                            <p:txEl>
                                              <p:pRg st="1" end="1"/>
                                            </p:txEl>
                                          </p:spTgt>
                                        </p:tgtEl>
                                      </p:cBhvr>
                                    </p:animEffect>
                                    <p:anim calcmode="lin" valueType="num">
                                      <p:cBhvr>
                                        <p:cTn id="165" dur="100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166" dur="1000" fill="hold"/>
                                        <p:tgtEl>
                                          <p:spTgt spid="10">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67" fill="hold">
                      <p:stCondLst>
                        <p:cond delay="indefinite"/>
                      </p:stCondLst>
                      <p:childTnLst>
                        <p:par>
                          <p:cTn id="168" fill="hold">
                            <p:stCondLst>
                              <p:cond delay="0"/>
                            </p:stCondLst>
                            <p:childTnLst>
                              <p:par>
                                <p:cTn id="169" presetID="42" presetClass="entr" presetSubtype="0" fill="hold" grpId="0" nodeType="clickEffect">
                                  <p:stCondLst>
                                    <p:cond delay="0"/>
                                  </p:stCondLst>
                                  <p:childTnLst>
                                    <p:set>
                                      <p:cBhvr>
                                        <p:cTn id="170" dur="1" fill="hold">
                                          <p:stCondLst>
                                            <p:cond delay="0"/>
                                          </p:stCondLst>
                                        </p:cTn>
                                        <p:tgtEl>
                                          <p:spTgt spid="10">
                                            <p:txEl>
                                              <p:pRg st="2" end="2"/>
                                            </p:txEl>
                                          </p:spTgt>
                                        </p:tgtEl>
                                        <p:attrNameLst>
                                          <p:attrName>style.visibility</p:attrName>
                                        </p:attrNameLst>
                                      </p:cBhvr>
                                      <p:to>
                                        <p:strVal val="visible"/>
                                      </p:to>
                                    </p:set>
                                    <p:animEffect transition="in" filter="fade">
                                      <p:cBhvr>
                                        <p:cTn id="171" dur="1000"/>
                                        <p:tgtEl>
                                          <p:spTgt spid="10">
                                            <p:txEl>
                                              <p:pRg st="2" end="2"/>
                                            </p:txEl>
                                          </p:spTgt>
                                        </p:tgtEl>
                                      </p:cBhvr>
                                    </p:animEffect>
                                    <p:anim calcmode="lin" valueType="num">
                                      <p:cBhvr>
                                        <p:cTn id="172" dur="1000" fill="hold"/>
                                        <p:tgtEl>
                                          <p:spTgt spid="10">
                                            <p:txEl>
                                              <p:pRg st="2" end="2"/>
                                            </p:txEl>
                                          </p:spTgt>
                                        </p:tgtEl>
                                        <p:attrNameLst>
                                          <p:attrName>ppt_x</p:attrName>
                                        </p:attrNameLst>
                                      </p:cBhvr>
                                      <p:tavLst>
                                        <p:tav tm="0">
                                          <p:val>
                                            <p:strVal val="#ppt_x"/>
                                          </p:val>
                                        </p:tav>
                                        <p:tav tm="100000">
                                          <p:val>
                                            <p:strVal val="#ppt_x"/>
                                          </p:val>
                                        </p:tav>
                                      </p:tavLst>
                                    </p:anim>
                                    <p:anim calcmode="lin" valueType="num">
                                      <p:cBhvr>
                                        <p:cTn id="173" dur="1000" fill="hold"/>
                                        <p:tgtEl>
                                          <p:spTgt spid="10">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7" grpId="0" uiExpand="1" build="p"/>
      <p:bldP spid="8" grpId="0" uiExpand="1" build="p"/>
      <p:bldP spid="9" grpId="0" uiExpand="1" build="p"/>
      <p:bldP spid="10"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1B2619D9-4F98-4A11-8FFE-57C7EB1F52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632"/>
            <a:ext cx="4859799" cy="6861251"/>
          </a:xfrm>
          <a:prstGeom prst="rect">
            <a:avLst/>
          </a:prstGeom>
        </p:spPr>
      </p:pic>
      <p:sp>
        <p:nvSpPr>
          <p:cNvPr id="6" name="Rezervirano mjesto sadržaja 2">
            <a:extLst>
              <a:ext uri="{FF2B5EF4-FFF2-40B4-BE49-F238E27FC236}">
                <a16:creationId xmlns:a16="http://schemas.microsoft.com/office/drawing/2014/main" id="{010AB125-9086-4261-98B4-FC5A0801347C}"/>
              </a:ext>
            </a:extLst>
          </p:cNvPr>
          <p:cNvSpPr txBox="1">
            <a:spLocks/>
          </p:cNvSpPr>
          <p:nvPr/>
        </p:nvSpPr>
        <p:spPr>
          <a:xfrm>
            <a:off x="6296298" y="2272937"/>
            <a:ext cx="5860478" cy="499701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i="1" dirty="0"/>
              <a:t>Ilustracija s točkicama i slonom zapravo je </a:t>
            </a:r>
            <a:r>
              <a:rPr lang="hr-HR" sz="2000" b="1" i="1" dirty="0" err="1"/>
              <a:t>Colour</a:t>
            </a:r>
            <a:r>
              <a:rPr lang="hr-HR" sz="2000" b="1" i="1" dirty="0"/>
              <a:t> </a:t>
            </a:r>
            <a:r>
              <a:rPr lang="hr-HR" sz="2000" b="1" i="1" dirty="0" err="1"/>
              <a:t>blind</a:t>
            </a:r>
            <a:r>
              <a:rPr lang="hr-HR" sz="2000" b="1" i="1" dirty="0"/>
              <a:t> test</a:t>
            </a:r>
            <a:r>
              <a:rPr lang="hr-HR" sz="2000" i="1" dirty="0"/>
              <a:t>. </a:t>
            </a:r>
          </a:p>
          <a:p>
            <a:pPr marL="0" indent="0">
              <a:buNone/>
            </a:pPr>
            <a:r>
              <a:rPr lang="hr-HR" sz="2000" i="1" dirty="0"/>
              <a:t>Osobe koje su slijepe na boje ne vide lik u sredini kruga. Gledanjem video zapisa na sljedećim poveznicama možete sebe testirati jeste li </a:t>
            </a:r>
            <a:r>
              <a:rPr lang="hr-HR" sz="2000" b="1" i="1" dirty="0" err="1"/>
              <a:t>colour</a:t>
            </a:r>
            <a:r>
              <a:rPr lang="hr-HR" sz="2000" b="1" i="1" dirty="0"/>
              <a:t> </a:t>
            </a:r>
            <a:r>
              <a:rPr lang="hr-HR" sz="2000" b="1" i="1" dirty="0" err="1"/>
              <a:t>blind</a:t>
            </a:r>
            <a:r>
              <a:rPr lang="hr-HR" sz="2000" i="1" dirty="0"/>
              <a:t>. </a:t>
            </a:r>
            <a:br>
              <a:rPr lang="hr-HR" sz="2000" i="1" dirty="0"/>
            </a:br>
            <a:br>
              <a:rPr lang="hr-HR" sz="2000" i="1" dirty="0"/>
            </a:br>
            <a:r>
              <a:rPr lang="hr-HR" sz="2000" i="1" dirty="0">
                <a:hlinkClick r:id="rId3"/>
              </a:rPr>
              <a:t>https://www.youtube.com/watch?v=yxnDz_OtF5s</a:t>
            </a:r>
            <a:endParaRPr lang="hr-HR" sz="2000" i="1" dirty="0"/>
          </a:p>
          <a:p>
            <a:pPr marL="0" indent="0">
              <a:buNone/>
            </a:pPr>
            <a:r>
              <a:rPr lang="hr-HR" sz="2000" i="1" dirty="0">
                <a:hlinkClick r:id="rId4"/>
              </a:rPr>
              <a:t>https://www.youtube.com/watch?v=emEKDww0iac</a:t>
            </a:r>
            <a:endParaRPr lang="hr-HR" sz="2000" i="1" dirty="0"/>
          </a:p>
          <a:p>
            <a:pPr marL="0" indent="0">
              <a:buNone/>
            </a:pPr>
            <a:endParaRPr lang="hr-HR" sz="2000" i="1" dirty="0"/>
          </a:p>
        </p:txBody>
      </p:sp>
      <p:pic>
        <p:nvPicPr>
          <p:cNvPr id="2" name="Slika 1">
            <a:extLst>
              <a:ext uri="{FF2B5EF4-FFF2-40B4-BE49-F238E27FC236}">
                <a16:creationId xmlns:a16="http://schemas.microsoft.com/office/drawing/2014/main" id="{B69E1C10-ACFD-49C4-B019-6B92ED78F85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8480" y="769690"/>
            <a:ext cx="5717520" cy="5631109"/>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420821555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1000"/>
                                        <p:tgtEl>
                                          <p:spTgt spid="6">
                                            <p:txEl>
                                              <p:pRg st="0" end="0"/>
                                            </p:txEl>
                                          </p:spTgt>
                                        </p:tgtEl>
                                      </p:cBhvr>
                                    </p:animEffect>
                                    <p:anim calcmode="lin" valueType="num">
                                      <p:cBhvr>
                                        <p:cTn id="13"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fade">
                                      <p:cBhvr>
                                        <p:cTn id="17" dur="1000"/>
                                        <p:tgtEl>
                                          <p:spTgt spid="6">
                                            <p:txEl>
                                              <p:pRg st="1" end="1"/>
                                            </p:txEl>
                                          </p:spTgt>
                                        </p:tgtEl>
                                      </p:cBhvr>
                                    </p:animEffect>
                                    <p:anim calcmode="lin" valueType="num">
                                      <p:cBhvr>
                                        <p:cTn id="18"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6">
                                            <p:txEl>
                                              <p:pRg st="1" end="1"/>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1B2619D9-4F98-4A11-8FFE-57C7EB1F52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0632"/>
            <a:ext cx="4859799" cy="6861251"/>
          </a:xfrm>
          <a:prstGeom prst="rect">
            <a:avLst/>
          </a:prstGeom>
        </p:spPr>
      </p:pic>
      <p:sp>
        <p:nvSpPr>
          <p:cNvPr id="6" name="Rezervirano mjesto sadržaja 2">
            <a:extLst>
              <a:ext uri="{FF2B5EF4-FFF2-40B4-BE49-F238E27FC236}">
                <a16:creationId xmlns:a16="http://schemas.microsoft.com/office/drawing/2014/main" id="{010AB125-9086-4261-98B4-FC5A0801347C}"/>
              </a:ext>
            </a:extLst>
          </p:cNvPr>
          <p:cNvSpPr txBox="1">
            <a:spLocks/>
          </p:cNvSpPr>
          <p:nvPr/>
        </p:nvSpPr>
        <p:spPr>
          <a:xfrm>
            <a:off x="6096000" y="1632857"/>
            <a:ext cx="6060776" cy="56370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Listen to a conversation between Alice</a:t>
            </a:r>
            <a:r>
              <a:rPr lang="hr-HR" sz="2000" b="1" dirty="0"/>
              <a:t> </a:t>
            </a:r>
            <a:r>
              <a:rPr lang="en-US" sz="2000" b="1" dirty="0"/>
              <a:t>and Sarah.</a:t>
            </a:r>
            <a:br>
              <a:rPr lang="hr-HR" sz="2000" b="1" dirty="0"/>
            </a:br>
            <a:r>
              <a:rPr lang="en-US" sz="2000" b="1" dirty="0"/>
              <a:t>Fill in the gaps with these names.</a:t>
            </a:r>
            <a:br>
              <a:rPr lang="hr-HR" sz="2000" dirty="0"/>
            </a:br>
            <a:r>
              <a:rPr lang="hr-HR" sz="2000" dirty="0"/>
              <a:t>Poslušaj </a:t>
            </a:r>
            <a:r>
              <a:rPr lang="hr-HR" sz="2000" i="1" dirty="0"/>
              <a:t>razgovor dvije prijateljice, Alice i </a:t>
            </a:r>
            <a:r>
              <a:rPr lang="hr-HR" sz="2000" i="1" dirty="0" err="1"/>
              <a:t>Sarah</a:t>
            </a:r>
            <a:r>
              <a:rPr lang="hr-HR" sz="2000" i="1" dirty="0"/>
              <a:t>, i dopuni rečenice ponuđenim imenima.</a:t>
            </a:r>
            <a:br>
              <a:rPr lang="hr-HR" sz="2000" i="1" dirty="0"/>
            </a:br>
            <a:r>
              <a:rPr lang="hr-HR" sz="2000" i="1" dirty="0">
                <a:hlinkClick r:id="rId5"/>
              </a:rPr>
              <a:t>https://www.e-sfera.hr/dodatni-digitalni-sadrzaji/e08d1113-51a1-4b3e-abd0-28b0fe9b745e/assets/audio/02_unit_1__lesson_2__exercise_4_5.mp3</a:t>
            </a:r>
            <a:endParaRPr lang="hr-HR" sz="2000" i="1" dirty="0"/>
          </a:p>
          <a:p>
            <a:pPr marL="0" indent="0">
              <a:buNone/>
            </a:pPr>
            <a:endParaRPr lang="hr-HR" sz="2000" i="1" dirty="0"/>
          </a:p>
        </p:txBody>
      </p:sp>
      <p:pic>
        <p:nvPicPr>
          <p:cNvPr id="2" name="Slika 1">
            <a:extLst>
              <a:ext uri="{FF2B5EF4-FFF2-40B4-BE49-F238E27FC236}">
                <a16:creationId xmlns:a16="http://schemas.microsoft.com/office/drawing/2014/main" id="{B69E1C10-ACFD-49C4-B019-6B92ED78F85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9623" y="791476"/>
            <a:ext cx="5717520" cy="3758739"/>
          </a:xfrm>
          <a:prstGeom prst="rect">
            <a:avLst/>
          </a:prstGeom>
          <a:ln w="127000" cap="sq">
            <a:solidFill>
              <a:srgbClr val="C00000"/>
            </a:solidFill>
            <a:miter lim="800000"/>
          </a:ln>
          <a:effectLst>
            <a:outerShdw blurRad="57150" dist="50800" dir="2700000" algn="tl" rotWithShape="0">
              <a:srgbClr val="000000">
                <a:alpha val="40000"/>
              </a:srgbClr>
            </a:outerShdw>
          </a:effectLst>
        </p:spPr>
      </p:pic>
      <p:pic>
        <p:nvPicPr>
          <p:cNvPr id="3" name="02_Look_at_Fred_SB_p_10_ex_04">
            <a:hlinkClick r:id="" action="ppaction://media"/>
            <a:extLst>
              <a:ext uri="{FF2B5EF4-FFF2-40B4-BE49-F238E27FC236}">
                <a16:creationId xmlns:a16="http://schemas.microsoft.com/office/drawing/2014/main" id="{6202FA40-4340-448B-A851-F78FBB91AEF4}"/>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330194" y="2575560"/>
            <a:ext cx="609600" cy="609600"/>
          </a:xfrm>
          <a:prstGeom prst="rect">
            <a:avLst/>
          </a:prstGeom>
        </p:spPr>
      </p:pic>
      <p:sp>
        <p:nvSpPr>
          <p:cNvPr id="7" name="Rezervirano mjesto sadržaja 2">
            <a:extLst>
              <a:ext uri="{FF2B5EF4-FFF2-40B4-BE49-F238E27FC236}">
                <a16:creationId xmlns:a16="http://schemas.microsoft.com/office/drawing/2014/main" id="{30DDF1FB-00A8-4896-92C9-8697DFE3102E}"/>
              </a:ext>
            </a:extLst>
          </p:cNvPr>
          <p:cNvSpPr txBox="1">
            <a:spLocks/>
          </p:cNvSpPr>
          <p:nvPr/>
        </p:nvSpPr>
        <p:spPr>
          <a:xfrm>
            <a:off x="2143521" y="2536371"/>
            <a:ext cx="2154160"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hr-HR" sz="2200" i="1" dirty="0" err="1">
                <a:solidFill>
                  <a:srgbClr val="FF0000"/>
                </a:solidFill>
              </a:rPr>
              <a:t>Fred</a:t>
            </a:r>
            <a:endParaRPr lang="hr-HR" sz="2200" i="1" dirty="0">
              <a:solidFill>
                <a:srgbClr val="FF0000"/>
              </a:solidFill>
            </a:endParaRPr>
          </a:p>
        </p:txBody>
      </p:sp>
      <p:sp>
        <p:nvSpPr>
          <p:cNvPr id="8" name="Rezervirano mjesto sadržaja 2">
            <a:extLst>
              <a:ext uri="{FF2B5EF4-FFF2-40B4-BE49-F238E27FC236}">
                <a16:creationId xmlns:a16="http://schemas.microsoft.com/office/drawing/2014/main" id="{A49C9817-7930-4D74-9F68-57EC6317450B}"/>
              </a:ext>
            </a:extLst>
          </p:cNvPr>
          <p:cNvSpPr txBox="1">
            <a:spLocks/>
          </p:cNvSpPr>
          <p:nvPr/>
        </p:nvSpPr>
        <p:spPr>
          <a:xfrm>
            <a:off x="1952665" y="2812975"/>
            <a:ext cx="2154160"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hr-HR" sz="2200" i="1" dirty="0">
                <a:solidFill>
                  <a:srgbClr val="FF0000"/>
                </a:solidFill>
              </a:rPr>
              <a:t>Sandra</a:t>
            </a:r>
          </a:p>
        </p:txBody>
      </p:sp>
      <p:sp>
        <p:nvSpPr>
          <p:cNvPr id="9" name="Rezervirano mjesto sadržaja 2">
            <a:extLst>
              <a:ext uri="{FF2B5EF4-FFF2-40B4-BE49-F238E27FC236}">
                <a16:creationId xmlns:a16="http://schemas.microsoft.com/office/drawing/2014/main" id="{01B2887F-AE32-4162-8B7D-E1FBB19CD3F2}"/>
              </a:ext>
            </a:extLst>
          </p:cNvPr>
          <p:cNvSpPr txBox="1">
            <a:spLocks/>
          </p:cNvSpPr>
          <p:nvPr/>
        </p:nvSpPr>
        <p:spPr>
          <a:xfrm>
            <a:off x="545498" y="3089579"/>
            <a:ext cx="2154160"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hr-HR" sz="2200" i="1" dirty="0" err="1">
                <a:solidFill>
                  <a:srgbClr val="FF0000"/>
                </a:solidFill>
              </a:rPr>
              <a:t>Sally</a:t>
            </a:r>
            <a:endParaRPr lang="hr-HR" sz="2200" i="1" dirty="0">
              <a:solidFill>
                <a:srgbClr val="FF0000"/>
              </a:solidFill>
            </a:endParaRPr>
          </a:p>
        </p:txBody>
      </p:sp>
      <p:sp>
        <p:nvSpPr>
          <p:cNvPr id="10" name="Rezervirano mjesto sadržaja 2">
            <a:extLst>
              <a:ext uri="{FF2B5EF4-FFF2-40B4-BE49-F238E27FC236}">
                <a16:creationId xmlns:a16="http://schemas.microsoft.com/office/drawing/2014/main" id="{4AC6A1AE-F78D-4C42-9D7B-3B5595546946}"/>
              </a:ext>
            </a:extLst>
          </p:cNvPr>
          <p:cNvSpPr txBox="1">
            <a:spLocks/>
          </p:cNvSpPr>
          <p:nvPr/>
        </p:nvSpPr>
        <p:spPr>
          <a:xfrm>
            <a:off x="545498" y="3353120"/>
            <a:ext cx="2154160"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hr-HR" sz="2200" i="1" dirty="0" err="1">
                <a:solidFill>
                  <a:srgbClr val="FF0000"/>
                </a:solidFill>
              </a:rPr>
              <a:t>Mr</a:t>
            </a:r>
            <a:r>
              <a:rPr lang="hr-HR" sz="2200" i="1" dirty="0">
                <a:solidFill>
                  <a:srgbClr val="FF0000"/>
                </a:solidFill>
              </a:rPr>
              <a:t> Taylor</a:t>
            </a:r>
          </a:p>
        </p:txBody>
      </p:sp>
      <p:sp>
        <p:nvSpPr>
          <p:cNvPr id="11" name="Rezervirano mjesto sadržaja 2">
            <a:extLst>
              <a:ext uri="{FF2B5EF4-FFF2-40B4-BE49-F238E27FC236}">
                <a16:creationId xmlns:a16="http://schemas.microsoft.com/office/drawing/2014/main" id="{CAB81695-25D2-4A22-94C8-0633A637C39C}"/>
              </a:ext>
            </a:extLst>
          </p:cNvPr>
          <p:cNvSpPr txBox="1">
            <a:spLocks/>
          </p:cNvSpPr>
          <p:nvPr/>
        </p:nvSpPr>
        <p:spPr>
          <a:xfrm>
            <a:off x="537523" y="3874180"/>
            <a:ext cx="2154160"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hr-HR" sz="2200" i="1" dirty="0" err="1">
                <a:solidFill>
                  <a:srgbClr val="FF0000"/>
                </a:solidFill>
              </a:rPr>
              <a:t>Terry</a:t>
            </a:r>
            <a:endParaRPr lang="hr-HR" sz="2200" i="1" dirty="0">
              <a:solidFill>
                <a:srgbClr val="FF0000"/>
              </a:solidFill>
            </a:endParaRPr>
          </a:p>
        </p:txBody>
      </p:sp>
    </p:spTree>
    <p:extLst>
      <p:ext uri="{BB962C8B-B14F-4D97-AF65-F5344CB8AC3E}">
        <p14:creationId xmlns:p14="http://schemas.microsoft.com/office/powerpoint/2010/main" val="62519604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1000"/>
                                        <p:tgtEl>
                                          <p:spTgt spid="6">
                                            <p:txEl>
                                              <p:pRg st="0" end="0"/>
                                            </p:txEl>
                                          </p:spTgt>
                                        </p:tgtEl>
                                      </p:cBhvr>
                                    </p:animEffect>
                                    <p:anim calcmode="lin" valueType="num">
                                      <p:cBhvr>
                                        <p:cTn id="13"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94429" fill="hold"/>
                                        <p:tgtEl>
                                          <p:spTgt spid="3"/>
                                        </p:tgtEl>
                                      </p:cBhvr>
                                    </p:cmd>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left)">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44" fill="hold" display="0">
                  <p:stCondLst>
                    <p:cond delay="indefinite"/>
                  </p:stCondLst>
                  <p:endCondLst>
                    <p:cond evt="onStopAudio" delay="0">
                      <p:tgtEl>
                        <p:sldTgt/>
                      </p:tgtEl>
                    </p:cond>
                  </p:endCondLst>
                </p:cTn>
                <p:tgtEl>
                  <p:spTgt spid="3"/>
                </p:tgtEl>
              </p:cMediaNode>
            </p:audio>
          </p:childTnLst>
        </p:cTn>
      </p:par>
    </p:tnLst>
    <p:bldLst>
      <p:bldP spid="6" grpId="0" uiExpand="1" build="p"/>
      <p:bldP spid="7" grpId="0"/>
      <p:bldP spid="8" grpId="0"/>
      <p:bldP spid="9" grpId="0"/>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1B2619D9-4F98-4A11-8FFE-57C7EB1F52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53" y="8752"/>
            <a:ext cx="4830948" cy="6841141"/>
          </a:xfrm>
          <a:prstGeom prst="rect">
            <a:avLst/>
          </a:prstGeom>
        </p:spPr>
      </p:pic>
      <p:sp>
        <p:nvSpPr>
          <p:cNvPr id="7" name="Rezervirano mjesto sadržaja 2">
            <a:extLst>
              <a:ext uri="{FF2B5EF4-FFF2-40B4-BE49-F238E27FC236}">
                <a16:creationId xmlns:a16="http://schemas.microsoft.com/office/drawing/2014/main" id="{0256D9EB-C20B-45FA-9F3D-124012366C9E}"/>
              </a:ext>
            </a:extLst>
          </p:cNvPr>
          <p:cNvSpPr txBox="1">
            <a:spLocks/>
          </p:cNvSpPr>
          <p:nvPr/>
        </p:nvSpPr>
        <p:spPr>
          <a:xfrm>
            <a:off x="4839054" y="0"/>
            <a:ext cx="6911115" cy="115976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b="1" dirty="0"/>
              <a:t>On </a:t>
            </a:r>
            <a:r>
              <a:rPr lang="hr-HR" sz="2000" b="1" dirty="0" err="1"/>
              <a:t>the</a:t>
            </a:r>
            <a:r>
              <a:rPr lang="hr-HR" sz="2000" b="1" dirty="0"/>
              <a:t> </a:t>
            </a:r>
            <a:r>
              <a:rPr lang="hr-HR" sz="2000" b="1" dirty="0" err="1"/>
              <a:t>next</a:t>
            </a:r>
            <a:r>
              <a:rPr lang="hr-HR" sz="2000" b="1" dirty="0"/>
              <a:t> </a:t>
            </a:r>
            <a:r>
              <a:rPr lang="hr-HR" sz="2000" b="1" dirty="0" err="1"/>
              <a:t>page</a:t>
            </a:r>
            <a:r>
              <a:rPr lang="hr-HR" sz="2000" b="1" dirty="0"/>
              <a:t>, </a:t>
            </a:r>
            <a:r>
              <a:rPr lang="hr-HR" sz="2000" b="1" dirty="0" err="1"/>
              <a:t>page</a:t>
            </a:r>
            <a:r>
              <a:rPr lang="hr-HR" sz="2000" b="1" dirty="0"/>
              <a:t> 11.</a:t>
            </a:r>
            <a:br>
              <a:rPr lang="hr-HR" sz="2000" b="1" dirty="0"/>
            </a:br>
            <a:br>
              <a:rPr lang="hr-HR" sz="2000" b="1" dirty="0"/>
            </a:br>
            <a:endParaRPr lang="hr-HR" sz="2000" i="1" dirty="0"/>
          </a:p>
        </p:txBody>
      </p:sp>
      <p:pic>
        <p:nvPicPr>
          <p:cNvPr id="2" name="Slika 1">
            <a:extLst>
              <a:ext uri="{FF2B5EF4-FFF2-40B4-BE49-F238E27FC236}">
                <a16:creationId xmlns:a16="http://schemas.microsoft.com/office/drawing/2014/main" id="{79AB126F-5218-4223-8FB3-6BD5D18FF2B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8556" y="1154649"/>
            <a:ext cx="3476464" cy="2930888"/>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6" name="Rezervirano mjesto sadržaja 2">
            <a:extLst>
              <a:ext uri="{FF2B5EF4-FFF2-40B4-BE49-F238E27FC236}">
                <a16:creationId xmlns:a16="http://schemas.microsoft.com/office/drawing/2014/main" id="{010AB125-9086-4261-98B4-FC5A0801347C}"/>
              </a:ext>
            </a:extLst>
          </p:cNvPr>
          <p:cNvSpPr txBox="1">
            <a:spLocks/>
          </p:cNvSpPr>
          <p:nvPr/>
        </p:nvSpPr>
        <p:spPr>
          <a:xfrm>
            <a:off x="5008871" y="1841211"/>
            <a:ext cx="7013311" cy="37882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Listen again. True or false?</a:t>
            </a:r>
            <a:br>
              <a:rPr lang="hr-HR" sz="2000" dirty="0"/>
            </a:br>
            <a:r>
              <a:rPr lang="hr-HR" sz="2000" dirty="0"/>
              <a:t>Poslušaj </a:t>
            </a:r>
            <a:r>
              <a:rPr lang="hr-HR" sz="2000" i="1" dirty="0"/>
              <a:t>razgovor još jednom i označi koje su rečenice točne T (</a:t>
            </a:r>
            <a:r>
              <a:rPr lang="hr-HR" sz="2000" i="1" dirty="0" err="1"/>
              <a:t>true</a:t>
            </a:r>
            <a:r>
              <a:rPr lang="hr-HR" sz="2000" i="1" dirty="0"/>
              <a:t>), a koje netočne F (</a:t>
            </a:r>
            <a:r>
              <a:rPr lang="hr-HR" sz="2000" i="1" dirty="0" err="1"/>
              <a:t>false</a:t>
            </a:r>
            <a:r>
              <a:rPr lang="hr-HR" sz="2000" i="1" dirty="0"/>
              <a:t>).</a:t>
            </a:r>
            <a:br>
              <a:rPr lang="hr-HR" sz="2000" i="1" dirty="0"/>
            </a:br>
            <a:r>
              <a:rPr lang="hr-HR" sz="2000" i="1" dirty="0">
                <a:hlinkClick r:id="rId6"/>
              </a:rPr>
              <a:t>https://www.e-sfera.hr/dodatni-digitalni-sadrzaji/e08d1113-51a1-4b3e-abd0-28b0fe9b745e/assets/audio/02_unit_1__lesson_2__exercise_4_5.mp3</a:t>
            </a:r>
            <a:endParaRPr lang="hr-HR" sz="2000" i="1" dirty="0"/>
          </a:p>
          <a:p>
            <a:pPr marL="0" indent="0">
              <a:buNone/>
            </a:pPr>
            <a:endParaRPr lang="hr-HR" sz="2000" b="1" dirty="0"/>
          </a:p>
        </p:txBody>
      </p:sp>
      <p:pic>
        <p:nvPicPr>
          <p:cNvPr id="11" name="02_Look_at_Fred_SB_p_10_ex_04">
            <a:hlinkClick r:id="" action="ppaction://media"/>
            <a:extLst>
              <a:ext uri="{FF2B5EF4-FFF2-40B4-BE49-F238E27FC236}">
                <a16:creationId xmlns:a16="http://schemas.microsoft.com/office/drawing/2014/main" id="{9D65B3A5-1C7D-4C6D-B4D9-8BFFFAA7CCDF}"/>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329850" y="2275884"/>
            <a:ext cx="609600" cy="609600"/>
          </a:xfrm>
          <a:prstGeom prst="rect">
            <a:avLst/>
          </a:prstGeom>
        </p:spPr>
      </p:pic>
      <p:sp>
        <p:nvSpPr>
          <p:cNvPr id="14" name="Rezervirano mjesto sadržaja 2">
            <a:extLst>
              <a:ext uri="{FF2B5EF4-FFF2-40B4-BE49-F238E27FC236}">
                <a16:creationId xmlns:a16="http://schemas.microsoft.com/office/drawing/2014/main" id="{A837304B-CB0D-4C56-880D-7510DACF5FE4}"/>
              </a:ext>
            </a:extLst>
          </p:cNvPr>
          <p:cNvSpPr txBox="1">
            <a:spLocks/>
          </p:cNvSpPr>
          <p:nvPr/>
        </p:nvSpPr>
        <p:spPr>
          <a:xfrm>
            <a:off x="4540149" y="2056893"/>
            <a:ext cx="464669"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hr-HR" sz="2200" i="1" dirty="0">
                <a:solidFill>
                  <a:srgbClr val="FF0000"/>
                </a:solidFill>
              </a:rPr>
              <a:t>F</a:t>
            </a:r>
          </a:p>
        </p:txBody>
      </p:sp>
      <p:sp>
        <p:nvSpPr>
          <p:cNvPr id="15" name="Rezervirano mjesto sadržaja 2">
            <a:extLst>
              <a:ext uri="{FF2B5EF4-FFF2-40B4-BE49-F238E27FC236}">
                <a16:creationId xmlns:a16="http://schemas.microsoft.com/office/drawing/2014/main" id="{191234AE-C2D6-4D22-BE72-7E9A044F9222}"/>
              </a:ext>
            </a:extLst>
          </p:cNvPr>
          <p:cNvSpPr txBox="1">
            <a:spLocks/>
          </p:cNvSpPr>
          <p:nvPr/>
        </p:nvSpPr>
        <p:spPr>
          <a:xfrm>
            <a:off x="3656689" y="2336447"/>
            <a:ext cx="464669"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hr-HR" sz="2200" i="1" dirty="0">
                <a:solidFill>
                  <a:srgbClr val="FF0000"/>
                </a:solidFill>
              </a:rPr>
              <a:t>T</a:t>
            </a:r>
          </a:p>
        </p:txBody>
      </p:sp>
      <p:sp>
        <p:nvSpPr>
          <p:cNvPr id="16" name="Rezervirano mjesto sadržaja 2">
            <a:extLst>
              <a:ext uri="{FF2B5EF4-FFF2-40B4-BE49-F238E27FC236}">
                <a16:creationId xmlns:a16="http://schemas.microsoft.com/office/drawing/2014/main" id="{9F76024C-39D4-4F00-9579-031C7E422FDF}"/>
              </a:ext>
            </a:extLst>
          </p:cNvPr>
          <p:cNvSpPr txBox="1">
            <a:spLocks/>
          </p:cNvSpPr>
          <p:nvPr/>
        </p:nvSpPr>
        <p:spPr>
          <a:xfrm>
            <a:off x="4536096" y="2580684"/>
            <a:ext cx="464669"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hr-HR" sz="2200" i="1" dirty="0">
                <a:solidFill>
                  <a:srgbClr val="FF0000"/>
                </a:solidFill>
              </a:rPr>
              <a:t>F</a:t>
            </a:r>
          </a:p>
        </p:txBody>
      </p:sp>
      <p:sp>
        <p:nvSpPr>
          <p:cNvPr id="17" name="Rezervirano mjesto sadržaja 2">
            <a:extLst>
              <a:ext uri="{FF2B5EF4-FFF2-40B4-BE49-F238E27FC236}">
                <a16:creationId xmlns:a16="http://schemas.microsoft.com/office/drawing/2014/main" id="{FDA40914-FEFC-44A5-8682-83DC82768C9B}"/>
              </a:ext>
            </a:extLst>
          </p:cNvPr>
          <p:cNvSpPr txBox="1">
            <a:spLocks/>
          </p:cNvSpPr>
          <p:nvPr/>
        </p:nvSpPr>
        <p:spPr>
          <a:xfrm>
            <a:off x="2508783" y="3082660"/>
            <a:ext cx="464669"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hr-HR" sz="2200" i="1" dirty="0">
                <a:solidFill>
                  <a:srgbClr val="FF0000"/>
                </a:solidFill>
              </a:rPr>
              <a:t>T</a:t>
            </a:r>
          </a:p>
        </p:txBody>
      </p:sp>
      <p:sp>
        <p:nvSpPr>
          <p:cNvPr id="18" name="Rezervirano mjesto sadržaja 2">
            <a:extLst>
              <a:ext uri="{FF2B5EF4-FFF2-40B4-BE49-F238E27FC236}">
                <a16:creationId xmlns:a16="http://schemas.microsoft.com/office/drawing/2014/main" id="{86DD290B-AEDA-4357-8D72-C80D765F2324}"/>
              </a:ext>
            </a:extLst>
          </p:cNvPr>
          <p:cNvSpPr txBox="1">
            <a:spLocks/>
          </p:cNvSpPr>
          <p:nvPr/>
        </p:nvSpPr>
        <p:spPr>
          <a:xfrm>
            <a:off x="4095232" y="3623825"/>
            <a:ext cx="464669"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hr-HR" sz="2200" i="1" dirty="0">
                <a:solidFill>
                  <a:srgbClr val="FF0000"/>
                </a:solidFill>
              </a:rPr>
              <a:t>F</a:t>
            </a:r>
          </a:p>
        </p:txBody>
      </p:sp>
      <p:sp>
        <p:nvSpPr>
          <p:cNvPr id="19" name="Rezervirano mjesto sadržaja 2">
            <a:extLst>
              <a:ext uri="{FF2B5EF4-FFF2-40B4-BE49-F238E27FC236}">
                <a16:creationId xmlns:a16="http://schemas.microsoft.com/office/drawing/2014/main" id="{4F2415CD-6AAD-4064-A737-F68E22280AAF}"/>
              </a:ext>
            </a:extLst>
          </p:cNvPr>
          <p:cNvSpPr txBox="1">
            <a:spLocks/>
          </p:cNvSpPr>
          <p:nvPr/>
        </p:nvSpPr>
        <p:spPr>
          <a:xfrm>
            <a:off x="5008871" y="4534487"/>
            <a:ext cx="7013311" cy="37882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i="1" dirty="0"/>
              <a:t>K</a:t>
            </a:r>
            <a:r>
              <a:rPr lang="en-US" sz="2000" i="1" dirty="0" err="1"/>
              <a:t>oja</a:t>
            </a:r>
            <a:r>
              <a:rPr lang="en-US" sz="2000" i="1" dirty="0"/>
              <a:t> </a:t>
            </a:r>
            <a:r>
              <a:rPr lang="en-US" sz="2000" i="1" dirty="0" err="1"/>
              <a:t>su</a:t>
            </a:r>
            <a:r>
              <a:rPr lang="en-US" sz="2000" i="1" dirty="0"/>
              <a:t> </a:t>
            </a:r>
            <a:r>
              <a:rPr lang="en-US" sz="2000" i="1" dirty="0" err="1"/>
              <a:t>dva</a:t>
            </a:r>
            <a:r>
              <a:rPr lang="hr-HR" sz="2000" i="1" dirty="0"/>
              <a:t> </a:t>
            </a:r>
            <a:r>
              <a:rPr lang="en-US" sz="2000" i="1" dirty="0" err="1"/>
              <a:t>glagolska</a:t>
            </a:r>
            <a:r>
              <a:rPr lang="en-US" sz="2000" i="1" dirty="0"/>
              <a:t> </a:t>
            </a:r>
            <a:r>
              <a:rPr lang="en-US" sz="2000" i="1" dirty="0" err="1"/>
              <a:t>vremena</a:t>
            </a:r>
            <a:r>
              <a:rPr lang="en-US" sz="2000" i="1" dirty="0"/>
              <a:t> </a:t>
            </a:r>
            <a:r>
              <a:rPr lang="en-US" sz="2000" i="1" dirty="0" err="1"/>
              <a:t>koristile</a:t>
            </a:r>
            <a:r>
              <a:rPr lang="en-US" sz="2000" i="1" dirty="0"/>
              <a:t> Alice </a:t>
            </a:r>
            <a:r>
              <a:rPr lang="en-US" sz="2000" i="1" dirty="0" err="1"/>
              <a:t>i</a:t>
            </a:r>
            <a:r>
              <a:rPr lang="en-US" sz="2000" i="1" dirty="0"/>
              <a:t> Sarah</a:t>
            </a:r>
            <a:r>
              <a:rPr lang="hr-HR" sz="2000" i="1" dirty="0"/>
              <a:t>?</a:t>
            </a:r>
            <a:br>
              <a:rPr lang="hr-HR" sz="2000" dirty="0"/>
            </a:br>
            <a:br>
              <a:rPr lang="hr-HR" sz="2000" dirty="0"/>
            </a:br>
            <a:r>
              <a:rPr lang="en-US" sz="2000" b="1" dirty="0" err="1"/>
              <a:t>Mrs</a:t>
            </a:r>
            <a:r>
              <a:rPr lang="hr-HR" sz="2000" b="1" dirty="0"/>
              <a:t> </a:t>
            </a:r>
            <a:r>
              <a:rPr lang="en-US" sz="2000" b="1" dirty="0"/>
              <a:t>Smith always runs in the morning, but today she is</a:t>
            </a:r>
            <a:br>
              <a:rPr lang="hr-HR" sz="2000" b="1" dirty="0"/>
            </a:br>
            <a:r>
              <a:rPr lang="en-US" sz="2000" b="1" dirty="0"/>
              <a:t>driving Terry to school.</a:t>
            </a:r>
            <a:br>
              <a:rPr lang="hr-HR" sz="2000" b="1" dirty="0"/>
            </a:br>
            <a:br>
              <a:rPr lang="hr-HR" sz="2000" b="1" dirty="0"/>
            </a:br>
            <a:r>
              <a:rPr lang="en-US" sz="2000" b="1" dirty="0" err="1"/>
              <a:t>Mr</a:t>
            </a:r>
            <a:r>
              <a:rPr lang="en-US" sz="2000" b="1" dirty="0"/>
              <a:t> Taylor is walking to</a:t>
            </a:r>
            <a:r>
              <a:rPr lang="hr-HR" sz="2000" b="1" dirty="0"/>
              <a:t> </a:t>
            </a:r>
            <a:r>
              <a:rPr lang="en-US" sz="2000" b="1" dirty="0"/>
              <a:t>school and he usually drives his car. </a:t>
            </a:r>
            <a:br>
              <a:rPr lang="hr-HR" sz="2000" i="1" dirty="0"/>
            </a:br>
            <a:endParaRPr lang="hr-HR" sz="2000" b="1" dirty="0"/>
          </a:p>
        </p:txBody>
      </p:sp>
    </p:spTree>
    <p:extLst>
      <p:ext uri="{BB962C8B-B14F-4D97-AF65-F5344CB8AC3E}">
        <p14:creationId xmlns:p14="http://schemas.microsoft.com/office/powerpoint/2010/main" val="427165885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1000"/>
                                        <p:tgtEl>
                                          <p:spTgt spid="7">
                                            <p:txEl>
                                              <p:pRg st="0" end="0"/>
                                            </p:txEl>
                                          </p:spTgt>
                                        </p:tgtEl>
                                      </p:cBhvr>
                                    </p:animEffect>
                                    <p:anim calcmode="lin" valueType="num">
                                      <p:cBhvr>
                                        <p:cTn id="13"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6">
                                            <p:txEl>
                                              <p:pRg st="0" end="0"/>
                                            </p:txEl>
                                          </p:spTgt>
                                        </p:tgtEl>
                                        <p:attrNameLst>
                                          <p:attrName>style.visibility</p:attrName>
                                        </p:attrNameLst>
                                      </p:cBhvr>
                                      <p:to>
                                        <p:strVal val="visible"/>
                                      </p:to>
                                    </p:set>
                                    <p:animEffect transition="in" filter="fade">
                                      <p:cBhvr>
                                        <p:cTn id="24" dur="1000"/>
                                        <p:tgtEl>
                                          <p:spTgt spid="6">
                                            <p:txEl>
                                              <p:pRg st="0" end="0"/>
                                            </p:txEl>
                                          </p:spTgt>
                                        </p:tgtEl>
                                      </p:cBhvr>
                                    </p:animEffect>
                                    <p:anim calcmode="lin" valueType="num">
                                      <p:cBhvr>
                                        <p:cTn id="25"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6"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mediacall" presetSubtype="0" fill="hold" nodeType="clickEffect">
                                  <p:stCondLst>
                                    <p:cond delay="0"/>
                                  </p:stCondLst>
                                  <p:childTnLst>
                                    <p:cmd type="call" cmd="playFrom(0.0)">
                                      <p:cBhvr>
                                        <p:cTn id="30" dur="194429" fill="hold"/>
                                        <p:tgtEl>
                                          <p:spTgt spid="11"/>
                                        </p:tgtEl>
                                      </p:cBhvr>
                                    </p:cmd>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16">
                                            <p:txEl>
                                              <p:pRg st="0" end="0"/>
                                            </p:txEl>
                                          </p:spTgt>
                                        </p:tgtEl>
                                        <p:attrNameLst>
                                          <p:attrName>style.visibility</p:attrName>
                                        </p:attrNameLst>
                                      </p:cBhvr>
                                      <p:to>
                                        <p:strVal val="visible"/>
                                      </p:to>
                                    </p:set>
                                    <p:animEffect transition="in" filter="wipe(left)">
                                      <p:cBhvr>
                                        <p:cTn id="45" dur="500"/>
                                        <p:tgtEl>
                                          <p:spTgt spid="16">
                                            <p:txEl>
                                              <p:pRg st="0" end="0"/>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left)">
                                      <p:cBhvr>
                                        <p:cTn id="50" dur="500"/>
                                        <p:tgtEl>
                                          <p:spTgt spid="17"/>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left)">
                                      <p:cBhvr>
                                        <p:cTn id="55" dur="500"/>
                                        <p:tgtEl>
                                          <p:spTgt spid="18"/>
                                        </p:tgtEl>
                                      </p:cBhvr>
                                    </p:animEffect>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19">
                                            <p:txEl>
                                              <p:pRg st="0" end="0"/>
                                            </p:txEl>
                                          </p:spTgt>
                                        </p:tgtEl>
                                        <p:attrNameLst>
                                          <p:attrName>style.visibility</p:attrName>
                                        </p:attrNameLst>
                                      </p:cBhvr>
                                      <p:to>
                                        <p:strVal val="visible"/>
                                      </p:to>
                                    </p:set>
                                    <p:animEffect transition="in" filter="fade">
                                      <p:cBhvr>
                                        <p:cTn id="60" dur="1000"/>
                                        <p:tgtEl>
                                          <p:spTgt spid="19">
                                            <p:txEl>
                                              <p:pRg st="0" end="0"/>
                                            </p:txEl>
                                          </p:spTgt>
                                        </p:tgtEl>
                                      </p:cBhvr>
                                    </p:animEffect>
                                    <p:anim calcmode="lin" valueType="num">
                                      <p:cBhvr>
                                        <p:cTn id="61" dur="10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62" dur="100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63" fill="hold" display="0">
                  <p:stCondLst>
                    <p:cond delay="indefinite"/>
                  </p:stCondLst>
                  <p:endCondLst>
                    <p:cond evt="onStopAudio" delay="0">
                      <p:tgtEl>
                        <p:sldTgt/>
                      </p:tgtEl>
                    </p:cond>
                  </p:endCondLst>
                </p:cTn>
                <p:tgtEl>
                  <p:spTgt spid="11"/>
                </p:tgtEl>
              </p:cMediaNode>
            </p:audio>
          </p:childTnLst>
        </p:cTn>
      </p:par>
    </p:tnLst>
    <p:bldLst>
      <p:bldP spid="7" grpId="0" build="p"/>
      <p:bldP spid="6" grpId="0" build="p"/>
      <p:bldP spid="14" grpId="0"/>
      <p:bldP spid="15" grpId="0"/>
      <p:bldP spid="17" grpId="0"/>
      <p:bldP spid="18" grpId="0"/>
      <p:bldP spid="19"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1B2619D9-4F98-4A11-8FFE-57C7EB1F52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38" y="10632"/>
            <a:ext cx="4838923" cy="6861251"/>
          </a:xfrm>
          <a:prstGeom prst="rect">
            <a:avLst/>
          </a:prstGeom>
        </p:spPr>
      </p:pic>
      <p:sp>
        <p:nvSpPr>
          <p:cNvPr id="6" name="Rezervirano mjesto sadržaja 2">
            <a:extLst>
              <a:ext uri="{FF2B5EF4-FFF2-40B4-BE49-F238E27FC236}">
                <a16:creationId xmlns:a16="http://schemas.microsoft.com/office/drawing/2014/main" id="{010AB125-9086-4261-98B4-FC5A0801347C}"/>
              </a:ext>
            </a:extLst>
          </p:cNvPr>
          <p:cNvSpPr txBox="1">
            <a:spLocks/>
          </p:cNvSpPr>
          <p:nvPr/>
        </p:nvSpPr>
        <p:spPr>
          <a:xfrm>
            <a:off x="4950823" y="1254034"/>
            <a:ext cx="7205953" cy="60159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i="1" dirty="0"/>
              <a:t>Pogledaj </a:t>
            </a:r>
            <a:r>
              <a:rPr lang="hr-HR" sz="2000" b="1" i="1" dirty="0"/>
              <a:t>REMEMBER </a:t>
            </a:r>
            <a:r>
              <a:rPr lang="hr-HR" sz="2000" b="1" i="1" dirty="0" err="1"/>
              <a:t>box</a:t>
            </a:r>
            <a:r>
              <a:rPr lang="hr-HR" sz="2000" b="1" i="1" dirty="0"/>
              <a:t> </a:t>
            </a:r>
            <a:r>
              <a:rPr lang="hr-HR" sz="2000" i="1" dirty="0"/>
              <a:t>u udžbeniku u kojemu su objašnjena pravila za </a:t>
            </a:r>
            <a:r>
              <a:rPr lang="hr-HR" sz="2000" b="1" i="1" dirty="0" err="1"/>
              <a:t>Present</a:t>
            </a:r>
            <a:r>
              <a:rPr lang="hr-HR" sz="2000" b="1" i="1" dirty="0"/>
              <a:t> </a:t>
            </a:r>
            <a:r>
              <a:rPr lang="hr-HR" sz="2000" b="1" i="1" dirty="0" err="1"/>
              <a:t>Simple</a:t>
            </a:r>
            <a:r>
              <a:rPr lang="hr-HR" sz="2000" b="1" i="1" dirty="0"/>
              <a:t> </a:t>
            </a:r>
            <a:r>
              <a:rPr lang="hr-HR" sz="2000" i="1" dirty="0"/>
              <a:t>i </a:t>
            </a:r>
            <a:r>
              <a:rPr lang="hr-HR" sz="2000" b="1" i="1" dirty="0" err="1"/>
              <a:t>Present</a:t>
            </a:r>
            <a:r>
              <a:rPr lang="hr-HR" sz="2000" b="1" i="1" dirty="0"/>
              <a:t> </a:t>
            </a:r>
            <a:r>
              <a:rPr lang="hr-HR" sz="2000" b="1" i="1" dirty="0" err="1"/>
              <a:t>Continuous</a:t>
            </a:r>
            <a:r>
              <a:rPr lang="hr-HR" sz="2000" i="1" dirty="0"/>
              <a:t>. Za radnju koja se događa SADA (</a:t>
            </a:r>
            <a:r>
              <a:rPr lang="hr-HR" sz="2000" b="1" i="1" dirty="0"/>
              <a:t>NOW</a:t>
            </a:r>
            <a:r>
              <a:rPr lang="hr-HR" sz="2000" i="1" dirty="0"/>
              <a:t>!) koristimo </a:t>
            </a:r>
            <a:r>
              <a:rPr lang="hr-HR" sz="2000" i="1" dirty="0" err="1"/>
              <a:t>Present</a:t>
            </a:r>
            <a:r>
              <a:rPr lang="hr-HR" sz="2000" i="1" dirty="0"/>
              <a:t> </a:t>
            </a:r>
            <a:r>
              <a:rPr lang="hr-HR" sz="2000" i="1" dirty="0" err="1"/>
              <a:t>Continuous</a:t>
            </a:r>
            <a:r>
              <a:rPr lang="hr-HR" sz="2000" i="1" dirty="0"/>
              <a:t>, dok za ono što je NAVIKA ili RUTINA (</a:t>
            </a:r>
            <a:r>
              <a:rPr lang="hr-HR" sz="2000" b="1" i="1" dirty="0" err="1"/>
              <a:t>always</a:t>
            </a:r>
            <a:r>
              <a:rPr lang="hr-HR" sz="2000" b="1" i="1" dirty="0"/>
              <a:t>, </a:t>
            </a:r>
            <a:r>
              <a:rPr lang="hr-HR" sz="2000" b="1" i="1" dirty="0" err="1"/>
              <a:t>often</a:t>
            </a:r>
            <a:r>
              <a:rPr lang="hr-HR" sz="2000" b="1" i="1" dirty="0"/>
              <a:t>, </a:t>
            </a:r>
            <a:r>
              <a:rPr lang="hr-HR" sz="2000" b="1" i="1" dirty="0" err="1"/>
              <a:t>usually</a:t>
            </a:r>
            <a:r>
              <a:rPr lang="hr-HR" sz="2000" b="1" i="1" dirty="0"/>
              <a:t>, </a:t>
            </a:r>
            <a:r>
              <a:rPr lang="hr-HR" sz="2000" b="1" i="1" dirty="0" err="1"/>
              <a:t>sometimes</a:t>
            </a:r>
            <a:r>
              <a:rPr lang="hr-HR" sz="2000" b="1" i="1" dirty="0"/>
              <a:t>, </a:t>
            </a:r>
            <a:r>
              <a:rPr lang="hr-HR" sz="2000" b="1" i="1" dirty="0" err="1"/>
              <a:t>every</a:t>
            </a:r>
            <a:r>
              <a:rPr lang="hr-HR" sz="2000" i="1" dirty="0"/>
              <a:t>…) koristimo </a:t>
            </a:r>
            <a:r>
              <a:rPr lang="hr-HR" sz="2000" b="1" i="1" dirty="0" err="1"/>
              <a:t>Present</a:t>
            </a:r>
            <a:r>
              <a:rPr lang="hr-HR" sz="2000" b="1" i="1" dirty="0"/>
              <a:t> </a:t>
            </a:r>
            <a:r>
              <a:rPr lang="hr-HR" sz="2000" b="1" i="1" dirty="0" err="1"/>
              <a:t>Simple</a:t>
            </a:r>
            <a:r>
              <a:rPr lang="hr-HR" sz="2000" i="1" dirty="0"/>
              <a:t>.</a:t>
            </a:r>
            <a:br>
              <a:rPr lang="hr-HR" sz="2000" i="1" dirty="0"/>
            </a:br>
            <a:br>
              <a:rPr lang="hr-HR" sz="2000" i="1" dirty="0"/>
            </a:br>
            <a:r>
              <a:rPr lang="hr-HR" sz="2000" i="1" dirty="0"/>
              <a:t>Ti glagoli u hrvatskom jeziku imaju isti oblik, bilo da se radi o trenutnoj radnji ili o navikama. </a:t>
            </a:r>
            <a:br>
              <a:rPr lang="hr-HR" sz="2000" i="1" dirty="0"/>
            </a:br>
            <a:br>
              <a:rPr lang="hr-HR" sz="2000" i="1" dirty="0"/>
            </a:br>
            <a:r>
              <a:rPr lang="hr-HR" sz="2000" i="1" dirty="0"/>
              <a:t>Pravila i primjere prepiši u svoju bilježnicu, a možeš pogledati i </a:t>
            </a:r>
            <a:r>
              <a:rPr lang="hr-HR" sz="2000" b="1" i="1" dirty="0"/>
              <a:t>GRAMMAR CORNER </a:t>
            </a:r>
            <a:r>
              <a:rPr lang="hr-HR" sz="2000" i="1" dirty="0"/>
              <a:t>na stranicama 130.-132. u udžbeniku.</a:t>
            </a:r>
            <a:br>
              <a:rPr lang="hr-HR" sz="2000" i="1" dirty="0"/>
            </a:br>
            <a:br>
              <a:rPr lang="hr-HR" sz="2000" i="1" dirty="0"/>
            </a:br>
            <a:r>
              <a:rPr lang="hr-HR" sz="2000" i="1" dirty="0"/>
              <a:t>Pogledaj i video objašnjenje klikom na </a:t>
            </a:r>
            <a:r>
              <a:rPr lang="hr-HR" sz="2000" b="1" i="1" dirty="0"/>
              <a:t>VIDEO GRAMMAR </a:t>
            </a:r>
            <a:r>
              <a:rPr lang="hr-HR" sz="2000" i="1" dirty="0"/>
              <a:t>na sljedećoj poveznici:</a:t>
            </a:r>
            <a:br>
              <a:rPr lang="hr-HR" sz="2000" i="1" dirty="0"/>
            </a:br>
            <a:r>
              <a:rPr lang="hr-HR" sz="2000" i="1" dirty="0">
                <a:hlinkClick r:id="rId3"/>
              </a:rPr>
              <a:t>https://www.e-sfera.hr/dodatni-digitalni-sadrzaji/e08d1113-51a1-4b3e-abd0-28b0fe9b745e/</a:t>
            </a:r>
            <a:endParaRPr lang="hr-HR" sz="2000" i="1" dirty="0"/>
          </a:p>
          <a:p>
            <a:pPr marL="0" indent="0">
              <a:buNone/>
            </a:pPr>
            <a:endParaRPr lang="hr-HR" sz="2000" i="1" dirty="0"/>
          </a:p>
        </p:txBody>
      </p:sp>
      <p:pic>
        <p:nvPicPr>
          <p:cNvPr id="2" name="Slika 1">
            <a:extLst>
              <a:ext uri="{FF2B5EF4-FFF2-40B4-BE49-F238E27FC236}">
                <a16:creationId xmlns:a16="http://schemas.microsoft.com/office/drawing/2014/main" id="{B69E1C10-ACFD-49C4-B019-6B92ED78F8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58538" y="143693"/>
            <a:ext cx="3406985" cy="6570617"/>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336400295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1000"/>
                                        <p:tgtEl>
                                          <p:spTgt spid="6">
                                            <p:txEl>
                                              <p:pRg st="0" end="0"/>
                                            </p:txEl>
                                          </p:spTgt>
                                        </p:tgtEl>
                                      </p:cBhvr>
                                    </p:animEffect>
                                    <p:anim calcmode="lin" valueType="num">
                                      <p:cBhvr>
                                        <p:cTn id="13"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1B2619D9-4F98-4A11-8FFE-57C7EB1F52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38" y="10632"/>
            <a:ext cx="4838923" cy="6861251"/>
          </a:xfrm>
          <a:prstGeom prst="rect">
            <a:avLst/>
          </a:prstGeom>
        </p:spPr>
      </p:pic>
      <p:sp>
        <p:nvSpPr>
          <p:cNvPr id="6" name="Rezervirano mjesto sadržaja 2">
            <a:extLst>
              <a:ext uri="{FF2B5EF4-FFF2-40B4-BE49-F238E27FC236}">
                <a16:creationId xmlns:a16="http://schemas.microsoft.com/office/drawing/2014/main" id="{010AB125-9086-4261-98B4-FC5A0801347C}"/>
              </a:ext>
            </a:extLst>
          </p:cNvPr>
          <p:cNvSpPr txBox="1">
            <a:spLocks/>
          </p:cNvSpPr>
          <p:nvPr/>
        </p:nvSpPr>
        <p:spPr>
          <a:xfrm>
            <a:off x="7264602" y="705394"/>
            <a:ext cx="4892174" cy="656455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Read some sentences Alice says. Fill in the gaps with</a:t>
            </a:r>
            <a:r>
              <a:rPr lang="hr-HR" sz="2000" b="1" dirty="0"/>
              <a:t> </a:t>
            </a:r>
            <a:r>
              <a:rPr lang="en-US" sz="2000" b="1" dirty="0"/>
              <a:t>the right tense, present simple or present continuous</a:t>
            </a:r>
            <a:r>
              <a:rPr lang="hr-HR" sz="2000" b="1" dirty="0"/>
              <a:t>.</a:t>
            </a:r>
            <a:br>
              <a:rPr lang="hr-HR" sz="2000" b="1" dirty="0"/>
            </a:br>
            <a:r>
              <a:rPr lang="hr-HR" sz="2000" i="1" dirty="0"/>
              <a:t>Nadopuni</a:t>
            </a:r>
            <a:r>
              <a:rPr lang="hr-HR" sz="2000" b="1" dirty="0"/>
              <a:t> </a:t>
            </a:r>
            <a:r>
              <a:rPr lang="hr-HR" sz="2000" i="1" dirty="0"/>
              <a:t>tekst pravilnim oblikom glagola u zagradi, </a:t>
            </a:r>
            <a:r>
              <a:rPr lang="hr-HR" sz="2000" b="1" i="1" dirty="0" err="1"/>
              <a:t>Present</a:t>
            </a:r>
            <a:r>
              <a:rPr lang="hr-HR" sz="2000" b="1" i="1" dirty="0"/>
              <a:t> </a:t>
            </a:r>
            <a:r>
              <a:rPr lang="hr-HR" sz="2000" b="1" i="1" dirty="0" err="1"/>
              <a:t>Simple</a:t>
            </a:r>
            <a:r>
              <a:rPr lang="hr-HR" sz="2000" b="1" i="1" dirty="0"/>
              <a:t> </a:t>
            </a:r>
            <a:r>
              <a:rPr lang="hr-HR" sz="2000" i="1" dirty="0"/>
              <a:t>ili </a:t>
            </a:r>
            <a:r>
              <a:rPr lang="hr-HR" sz="2000" b="1" i="1" dirty="0" err="1"/>
              <a:t>Present</a:t>
            </a:r>
            <a:r>
              <a:rPr lang="hr-HR" sz="2000" b="1" i="1" dirty="0"/>
              <a:t> </a:t>
            </a:r>
            <a:r>
              <a:rPr lang="hr-HR" sz="2000" b="1" i="1" dirty="0" err="1"/>
              <a:t>Continuous</a:t>
            </a:r>
            <a:r>
              <a:rPr lang="hr-HR" sz="2000" i="1" dirty="0"/>
              <a:t>.</a:t>
            </a:r>
          </a:p>
        </p:txBody>
      </p:sp>
      <p:pic>
        <p:nvPicPr>
          <p:cNvPr id="2" name="Slika 1">
            <a:extLst>
              <a:ext uri="{FF2B5EF4-FFF2-40B4-BE49-F238E27FC236}">
                <a16:creationId xmlns:a16="http://schemas.microsoft.com/office/drawing/2014/main" id="{B69E1C10-ACFD-49C4-B019-6B92ED78F8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1" y="182017"/>
            <a:ext cx="6909278" cy="6440852"/>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5" name="Rezervirano mjesto sadržaja 2">
            <a:extLst>
              <a:ext uri="{FF2B5EF4-FFF2-40B4-BE49-F238E27FC236}">
                <a16:creationId xmlns:a16="http://schemas.microsoft.com/office/drawing/2014/main" id="{DAA57E50-79D3-47DE-9A19-3CEE541989A6}"/>
              </a:ext>
            </a:extLst>
          </p:cNvPr>
          <p:cNvSpPr txBox="1">
            <a:spLocks/>
          </p:cNvSpPr>
          <p:nvPr/>
        </p:nvSpPr>
        <p:spPr>
          <a:xfrm>
            <a:off x="3043646" y="1021080"/>
            <a:ext cx="180571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hr-HR" sz="2200" i="1" dirty="0" err="1">
                <a:solidFill>
                  <a:srgbClr val="FF0000"/>
                </a:solidFill>
              </a:rPr>
              <a:t>hangs</a:t>
            </a:r>
            <a:endParaRPr lang="hr-HR" sz="2200" i="1" dirty="0">
              <a:solidFill>
                <a:srgbClr val="FF0000"/>
              </a:solidFill>
            </a:endParaRPr>
          </a:p>
        </p:txBody>
      </p:sp>
      <p:sp>
        <p:nvSpPr>
          <p:cNvPr id="7" name="Rezervirano mjesto sadržaja 2">
            <a:extLst>
              <a:ext uri="{FF2B5EF4-FFF2-40B4-BE49-F238E27FC236}">
                <a16:creationId xmlns:a16="http://schemas.microsoft.com/office/drawing/2014/main" id="{9C87B421-5807-43E7-B949-F3C45B7BA26A}"/>
              </a:ext>
            </a:extLst>
          </p:cNvPr>
          <p:cNvSpPr txBox="1">
            <a:spLocks/>
          </p:cNvSpPr>
          <p:nvPr/>
        </p:nvSpPr>
        <p:spPr>
          <a:xfrm>
            <a:off x="1968346" y="1335615"/>
            <a:ext cx="214645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hr-HR" sz="2200" i="1" dirty="0" err="1">
                <a:solidFill>
                  <a:srgbClr val="FF0000"/>
                </a:solidFill>
              </a:rPr>
              <a:t>pretends</a:t>
            </a:r>
            <a:endParaRPr lang="hr-HR" sz="2200" i="1" dirty="0">
              <a:solidFill>
                <a:srgbClr val="FF0000"/>
              </a:solidFill>
            </a:endParaRPr>
          </a:p>
        </p:txBody>
      </p:sp>
      <p:sp>
        <p:nvSpPr>
          <p:cNvPr id="8" name="Rezervirano mjesto sadržaja 2">
            <a:extLst>
              <a:ext uri="{FF2B5EF4-FFF2-40B4-BE49-F238E27FC236}">
                <a16:creationId xmlns:a16="http://schemas.microsoft.com/office/drawing/2014/main" id="{A7EFF86C-4B0B-45DF-8E6A-A4883C34B9C6}"/>
              </a:ext>
            </a:extLst>
          </p:cNvPr>
          <p:cNvSpPr txBox="1">
            <a:spLocks/>
          </p:cNvSpPr>
          <p:nvPr/>
        </p:nvSpPr>
        <p:spPr>
          <a:xfrm>
            <a:off x="509450" y="1632323"/>
            <a:ext cx="1711236"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hr-HR" sz="2200" i="1" dirty="0" err="1">
                <a:solidFill>
                  <a:srgbClr val="FF0000"/>
                </a:solidFill>
              </a:rPr>
              <a:t>goes</a:t>
            </a:r>
            <a:endParaRPr lang="hr-HR" sz="2200" i="1" dirty="0">
              <a:solidFill>
                <a:srgbClr val="FF0000"/>
              </a:solidFill>
            </a:endParaRPr>
          </a:p>
        </p:txBody>
      </p:sp>
      <p:sp>
        <p:nvSpPr>
          <p:cNvPr id="9" name="Rezervirano mjesto sadržaja 2">
            <a:extLst>
              <a:ext uri="{FF2B5EF4-FFF2-40B4-BE49-F238E27FC236}">
                <a16:creationId xmlns:a16="http://schemas.microsoft.com/office/drawing/2014/main" id="{5317FFAB-89E3-4EC8-8564-222A479A2CEA}"/>
              </a:ext>
            </a:extLst>
          </p:cNvPr>
          <p:cNvSpPr txBox="1">
            <a:spLocks/>
          </p:cNvSpPr>
          <p:nvPr/>
        </p:nvSpPr>
        <p:spPr>
          <a:xfrm>
            <a:off x="4345744" y="1643209"/>
            <a:ext cx="1711236"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hr-HR" sz="2200" i="1" dirty="0" err="1">
                <a:solidFill>
                  <a:srgbClr val="FF0000"/>
                </a:solidFill>
              </a:rPr>
              <a:t>reads</a:t>
            </a:r>
            <a:endParaRPr lang="hr-HR" sz="2200" i="1" dirty="0">
              <a:solidFill>
                <a:srgbClr val="FF0000"/>
              </a:solidFill>
            </a:endParaRPr>
          </a:p>
        </p:txBody>
      </p:sp>
      <p:sp>
        <p:nvSpPr>
          <p:cNvPr id="10" name="Rezervirano mjesto sadržaja 2">
            <a:extLst>
              <a:ext uri="{FF2B5EF4-FFF2-40B4-BE49-F238E27FC236}">
                <a16:creationId xmlns:a16="http://schemas.microsoft.com/office/drawing/2014/main" id="{8B98196C-07DA-4C41-9754-3D38DE346224}"/>
              </a:ext>
            </a:extLst>
          </p:cNvPr>
          <p:cNvSpPr txBox="1">
            <a:spLocks/>
          </p:cNvSpPr>
          <p:nvPr/>
        </p:nvSpPr>
        <p:spPr>
          <a:xfrm>
            <a:off x="4808045" y="1926854"/>
            <a:ext cx="216637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hr-HR" sz="2200" i="1" dirty="0" err="1">
                <a:solidFill>
                  <a:srgbClr val="FF0000"/>
                </a:solidFill>
              </a:rPr>
              <a:t>doesn’t</a:t>
            </a:r>
            <a:r>
              <a:rPr lang="hr-HR" sz="2200" i="1" dirty="0">
                <a:solidFill>
                  <a:srgbClr val="FF0000"/>
                </a:solidFill>
              </a:rPr>
              <a:t> </a:t>
            </a:r>
            <a:r>
              <a:rPr lang="hr-HR" sz="2200" i="1" dirty="0" err="1">
                <a:solidFill>
                  <a:srgbClr val="FF0000"/>
                </a:solidFill>
              </a:rPr>
              <a:t>like</a:t>
            </a:r>
            <a:endParaRPr lang="hr-HR" sz="2200" i="1" dirty="0">
              <a:solidFill>
                <a:srgbClr val="FF0000"/>
              </a:solidFill>
            </a:endParaRPr>
          </a:p>
        </p:txBody>
      </p:sp>
      <p:sp>
        <p:nvSpPr>
          <p:cNvPr id="11" name="Rezervirano mjesto sadržaja 2">
            <a:extLst>
              <a:ext uri="{FF2B5EF4-FFF2-40B4-BE49-F238E27FC236}">
                <a16:creationId xmlns:a16="http://schemas.microsoft.com/office/drawing/2014/main" id="{C0D9C47B-4A98-4A16-BC38-E998F8A99FE2}"/>
              </a:ext>
            </a:extLst>
          </p:cNvPr>
          <p:cNvSpPr txBox="1">
            <a:spLocks/>
          </p:cNvSpPr>
          <p:nvPr/>
        </p:nvSpPr>
        <p:spPr>
          <a:xfrm>
            <a:off x="413585" y="2513162"/>
            <a:ext cx="180571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hr-HR" sz="2200" i="1" dirty="0" err="1">
                <a:solidFill>
                  <a:srgbClr val="FF0000"/>
                </a:solidFill>
              </a:rPr>
              <a:t>wears</a:t>
            </a:r>
            <a:endParaRPr lang="hr-HR" sz="2200" i="1" dirty="0">
              <a:solidFill>
                <a:srgbClr val="FF0000"/>
              </a:solidFill>
            </a:endParaRPr>
          </a:p>
        </p:txBody>
      </p:sp>
      <p:sp>
        <p:nvSpPr>
          <p:cNvPr id="12" name="Rezervirano mjesto sadržaja 2">
            <a:extLst>
              <a:ext uri="{FF2B5EF4-FFF2-40B4-BE49-F238E27FC236}">
                <a16:creationId xmlns:a16="http://schemas.microsoft.com/office/drawing/2014/main" id="{AE33733E-6FBF-4313-A740-DA7AF39EB919}"/>
              </a:ext>
            </a:extLst>
          </p:cNvPr>
          <p:cNvSpPr txBox="1">
            <a:spLocks/>
          </p:cNvSpPr>
          <p:nvPr/>
        </p:nvSpPr>
        <p:spPr>
          <a:xfrm>
            <a:off x="3905188" y="2537285"/>
            <a:ext cx="180571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hr-HR" sz="2200" i="1" dirty="0" err="1">
                <a:solidFill>
                  <a:srgbClr val="FF0000"/>
                </a:solidFill>
              </a:rPr>
              <a:t>says</a:t>
            </a:r>
            <a:endParaRPr lang="hr-HR" sz="2200" i="1" dirty="0">
              <a:solidFill>
                <a:srgbClr val="FF0000"/>
              </a:solidFill>
            </a:endParaRPr>
          </a:p>
        </p:txBody>
      </p:sp>
      <p:sp>
        <p:nvSpPr>
          <p:cNvPr id="13" name="Rezervirano mjesto sadržaja 2">
            <a:extLst>
              <a:ext uri="{FF2B5EF4-FFF2-40B4-BE49-F238E27FC236}">
                <a16:creationId xmlns:a16="http://schemas.microsoft.com/office/drawing/2014/main" id="{A1AAEA74-2240-4A94-BFCA-B2352E14497F}"/>
              </a:ext>
            </a:extLst>
          </p:cNvPr>
          <p:cNvSpPr txBox="1">
            <a:spLocks/>
          </p:cNvSpPr>
          <p:nvPr/>
        </p:nvSpPr>
        <p:spPr>
          <a:xfrm>
            <a:off x="462211" y="2814025"/>
            <a:ext cx="2235358"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hr-HR" sz="2200" i="1" dirty="0" err="1">
                <a:solidFill>
                  <a:srgbClr val="FF0000"/>
                </a:solidFill>
              </a:rPr>
              <a:t>doesn’t</a:t>
            </a:r>
            <a:r>
              <a:rPr lang="hr-HR" sz="2200" i="1" dirty="0">
                <a:solidFill>
                  <a:srgbClr val="FF0000"/>
                </a:solidFill>
              </a:rPr>
              <a:t> </a:t>
            </a:r>
            <a:r>
              <a:rPr lang="hr-HR" sz="2200" i="1" dirty="0" err="1">
                <a:solidFill>
                  <a:srgbClr val="FF0000"/>
                </a:solidFill>
              </a:rPr>
              <a:t>like</a:t>
            </a:r>
            <a:endParaRPr lang="hr-HR" sz="2200" i="1" dirty="0">
              <a:solidFill>
                <a:srgbClr val="FF0000"/>
              </a:solidFill>
            </a:endParaRPr>
          </a:p>
        </p:txBody>
      </p:sp>
      <p:sp>
        <p:nvSpPr>
          <p:cNvPr id="14" name="Rezervirano mjesto sadržaja 2">
            <a:extLst>
              <a:ext uri="{FF2B5EF4-FFF2-40B4-BE49-F238E27FC236}">
                <a16:creationId xmlns:a16="http://schemas.microsoft.com/office/drawing/2014/main" id="{463A6F03-A3F9-43FA-8477-BA19A3AB04F8}"/>
              </a:ext>
            </a:extLst>
          </p:cNvPr>
          <p:cNvSpPr txBox="1">
            <a:spLocks/>
          </p:cNvSpPr>
          <p:nvPr/>
        </p:nvSpPr>
        <p:spPr>
          <a:xfrm>
            <a:off x="3636133" y="3132476"/>
            <a:ext cx="180571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hr-HR" sz="2200" i="1" dirty="0">
                <a:solidFill>
                  <a:srgbClr val="FF0000"/>
                </a:solidFill>
              </a:rPr>
              <a:t>am</a:t>
            </a:r>
          </a:p>
        </p:txBody>
      </p:sp>
      <p:sp>
        <p:nvSpPr>
          <p:cNvPr id="15" name="Rezervirano mjesto sadržaja 2">
            <a:extLst>
              <a:ext uri="{FF2B5EF4-FFF2-40B4-BE49-F238E27FC236}">
                <a16:creationId xmlns:a16="http://schemas.microsoft.com/office/drawing/2014/main" id="{1AB6938C-5DC6-4F18-94F2-213E0A85460B}"/>
              </a:ext>
            </a:extLst>
          </p:cNvPr>
          <p:cNvSpPr txBox="1">
            <a:spLocks/>
          </p:cNvSpPr>
          <p:nvPr/>
        </p:nvSpPr>
        <p:spPr>
          <a:xfrm>
            <a:off x="600891" y="3421664"/>
            <a:ext cx="1618408"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hr-HR" sz="2200" i="1" dirty="0" err="1">
                <a:solidFill>
                  <a:srgbClr val="FF0000"/>
                </a:solidFill>
              </a:rPr>
              <a:t>making</a:t>
            </a:r>
            <a:endParaRPr lang="hr-HR" sz="2200" i="1" dirty="0">
              <a:solidFill>
                <a:srgbClr val="FF0000"/>
              </a:solidFill>
            </a:endParaRPr>
          </a:p>
        </p:txBody>
      </p:sp>
      <p:sp>
        <p:nvSpPr>
          <p:cNvPr id="16" name="Rezervirano mjesto sadržaja 2">
            <a:extLst>
              <a:ext uri="{FF2B5EF4-FFF2-40B4-BE49-F238E27FC236}">
                <a16:creationId xmlns:a16="http://schemas.microsoft.com/office/drawing/2014/main" id="{1B114F3A-AD7C-4F92-B33E-DD75C189718E}"/>
              </a:ext>
            </a:extLst>
          </p:cNvPr>
          <p:cNvSpPr txBox="1">
            <a:spLocks/>
          </p:cNvSpPr>
          <p:nvPr/>
        </p:nvSpPr>
        <p:spPr>
          <a:xfrm>
            <a:off x="1005840" y="3721722"/>
            <a:ext cx="180267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hr-HR" sz="2200" i="1" dirty="0" err="1">
                <a:solidFill>
                  <a:srgbClr val="FF0000"/>
                </a:solidFill>
              </a:rPr>
              <a:t>Is</a:t>
            </a:r>
            <a:r>
              <a:rPr lang="hr-HR" sz="2200" i="1" dirty="0">
                <a:solidFill>
                  <a:srgbClr val="FF0000"/>
                </a:solidFill>
              </a:rPr>
              <a:t> </a:t>
            </a:r>
            <a:r>
              <a:rPr lang="hr-HR" sz="2200" i="1" dirty="0" err="1">
                <a:solidFill>
                  <a:srgbClr val="FF0000"/>
                </a:solidFill>
              </a:rPr>
              <a:t>walking</a:t>
            </a:r>
            <a:endParaRPr lang="hr-HR" sz="2200" i="1" dirty="0">
              <a:solidFill>
                <a:srgbClr val="FF0000"/>
              </a:solidFill>
            </a:endParaRPr>
          </a:p>
        </p:txBody>
      </p:sp>
      <p:sp>
        <p:nvSpPr>
          <p:cNvPr id="17" name="Rezervirano mjesto sadržaja 2">
            <a:extLst>
              <a:ext uri="{FF2B5EF4-FFF2-40B4-BE49-F238E27FC236}">
                <a16:creationId xmlns:a16="http://schemas.microsoft.com/office/drawing/2014/main" id="{79C21CDB-479D-4588-ACA0-6F7AF95EBBB2}"/>
              </a:ext>
            </a:extLst>
          </p:cNvPr>
          <p:cNvSpPr txBox="1">
            <a:spLocks/>
          </p:cNvSpPr>
          <p:nvPr/>
        </p:nvSpPr>
        <p:spPr>
          <a:xfrm>
            <a:off x="1791010" y="4034915"/>
            <a:ext cx="180571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hr-HR" sz="2200" i="1" dirty="0" err="1">
                <a:solidFill>
                  <a:srgbClr val="FF0000"/>
                </a:solidFill>
              </a:rPr>
              <a:t>is</a:t>
            </a:r>
            <a:r>
              <a:rPr lang="hr-HR" sz="2200" i="1" dirty="0">
                <a:solidFill>
                  <a:srgbClr val="FF0000"/>
                </a:solidFill>
              </a:rPr>
              <a:t> </a:t>
            </a:r>
            <a:r>
              <a:rPr lang="hr-HR" sz="2200" i="1" dirty="0" err="1">
                <a:solidFill>
                  <a:srgbClr val="FF0000"/>
                </a:solidFill>
              </a:rPr>
              <a:t>dating</a:t>
            </a:r>
            <a:endParaRPr lang="hr-HR" sz="2200" i="1" dirty="0">
              <a:solidFill>
                <a:srgbClr val="FF0000"/>
              </a:solidFill>
            </a:endParaRPr>
          </a:p>
        </p:txBody>
      </p:sp>
      <p:sp>
        <p:nvSpPr>
          <p:cNvPr id="18" name="Rezervirano mjesto sadržaja 2">
            <a:extLst>
              <a:ext uri="{FF2B5EF4-FFF2-40B4-BE49-F238E27FC236}">
                <a16:creationId xmlns:a16="http://schemas.microsoft.com/office/drawing/2014/main" id="{55A9B45E-E524-4EAA-B3BF-612E4E6AE10C}"/>
              </a:ext>
            </a:extLst>
          </p:cNvPr>
          <p:cNvSpPr txBox="1">
            <a:spLocks/>
          </p:cNvSpPr>
          <p:nvPr/>
        </p:nvSpPr>
        <p:spPr>
          <a:xfrm>
            <a:off x="1618566" y="4322456"/>
            <a:ext cx="1552215"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hr-HR" sz="2200" i="1" dirty="0" err="1">
                <a:solidFill>
                  <a:srgbClr val="FF0000"/>
                </a:solidFill>
              </a:rPr>
              <a:t>dates</a:t>
            </a:r>
            <a:endParaRPr lang="hr-HR" sz="2200" i="1" dirty="0">
              <a:solidFill>
                <a:srgbClr val="FF0000"/>
              </a:solidFill>
            </a:endParaRPr>
          </a:p>
        </p:txBody>
      </p:sp>
      <p:sp>
        <p:nvSpPr>
          <p:cNvPr id="19" name="Rezervirano mjesto sadržaja 2">
            <a:extLst>
              <a:ext uri="{FF2B5EF4-FFF2-40B4-BE49-F238E27FC236}">
                <a16:creationId xmlns:a16="http://schemas.microsoft.com/office/drawing/2014/main" id="{D20D8209-7470-4005-9CCB-D52FEF32D398}"/>
              </a:ext>
            </a:extLst>
          </p:cNvPr>
          <p:cNvSpPr txBox="1">
            <a:spLocks/>
          </p:cNvSpPr>
          <p:nvPr/>
        </p:nvSpPr>
        <p:spPr>
          <a:xfrm>
            <a:off x="4469810" y="4620152"/>
            <a:ext cx="180571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hr-HR" sz="2200" i="1" dirty="0" err="1">
                <a:solidFill>
                  <a:srgbClr val="FF0000"/>
                </a:solidFill>
              </a:rPr>
              <a:t>is</a:t>
            </a:r>
            <a:endParaRPr lang="hr-HR" sz="2200" i="1" dirty="0">
              <a:solidFill>
                <a:srgbClr val="FF0000"/>
              </a:solidFill>
            </a:endParaRPr>
          </a:p>
        </p:txBody>
      </p:sp>
      <p:sp>
        <p:nvSpPr>
          <p:cNvPr id="20" name="Rezervirano mjesto sadržaja 2">
            <a:extLst>
              <a:ext uri="{FF2B5EF4-FFF2-40B4-BE49-F238E27FC236}">
                <a16:creationId xmlns:a16="http://schemas.microsoft.com/office/drawing/2014/main" id="{4B33C124-A6CE-4A5B-9544-8AEB8B10BAB4}"/>
              </a:ext>
            </a:extLst>
          </p:cNvPr>
          <p:cNvSpPr txBox="1">
            <a:spLocks/>
          </p:cNvSpPr>
          <p:nvPr/>
        </p:nvSpPr>
        <p:spPr>
          <a:xfrm>
            <a:off x="600889" y="4905427"/>
            <a:ext cx="1618409"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hr-HR" sz="2200" i="1" dirty="0" err="1">
                <a:solidFill>
                  <a:srgbClr val="FF0000"/>
                </a:solidFill>
              </a:rPr>
              <a:t>seeing</a:t>
            </a:r>
            <a:endParaRPr lang="hr-HR" sz="2200" i="1" dirty="0">
              <a:solidFill>
                <a:srgbClr val="FF0000"/>
              </a:solidFill>
            </a:endParaRPr>
          </a:p>
        </p:txBody>
      </p:sp>
      <p:sp>
        <p:nvSpPr>
          <p:cNvPr id="21" name="Rezervirano mjesto sadržaja 2">
            <a:extLst>
              <a:ext uri="{FF2B5EF4-FFF2-40B4-BE49-F238E27FC236}">
                <a16:creationId xmlns:a16="http://schemas.microsoft.com/office/drawing/2014/main" id="{596E5EEB-7018-4CAB-A443-FBDDDEEC472B}"/>
              </a:ext>
            </a:extLst>
          </p:cNvPr>
          <p:cNvSpPr txBox="1">
            <a:spLocks/>
          </p:cNvSpPr>
          <p:nvPr/>
        </p:nvSpPr>
        <p:spPr>
          <a:xfrm>
            <a:off x="2208730" y="5212462"/>
            <a:ext cx="180571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hr-HR" sz="2200" i="1" dirty="0" err="1">
                <a:solidFill>
                  <a:srgbClr val="FF0000"/>
                </a:solidFill>
              </a:rPr>
              <a:t>runs</a:t>
            </a:r>
            <a:endParaRPr lang="hr-HR" sz="2200" i="1" dirty="0">
              <a:solidFill>
                <a:srgbClr val="FF0000"/>
              </a:solidFill>
            </a:endParaRPr>
          </a:p>
        </p:txBody>
      </p:sp>
      <p:sp>
        <p:nvSpPr>
          <p:cNvPr id="22" name="Rezervirano mjesto sadržaja 2">
            <a:extLst>
              <a:ext uri="{FF2B5EF4-FFF2-40B4-BE49-F238E27FC236}">
                <a16:creationId xmlns:a16="http://schemas.microsoft.com/office/drawing/2014/main" id="{7A1403BE-2419-4532-9439-D9018E2BB887}"/>
              </a:ext>
            </a:extLst>
          </p:cNvPr>
          <p:cNvSpPr txBox="1">
            <a:spLocks/>
          </p:cNvSpPr>
          <p:nvPr/>
        </p:nvSpPr>
        <p:spPr>
          <a:xfrm>
            <a:off x="1485350" y="5524836"/>
            <a:ext cx="180571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hr-HR" sz="2200" i="1" dirty="0" err="1">
                <a:solidFill>
                  <a:srgbClr val="FF0000"/>
                </a:solidFill>
              </a:rPr>
              <a:t>goes</a:t>
            </a:r>
            <a:endParaRPr lang="hr-HR" sz="2200" i="1" dirty="0">
              <a:solidFill>
                <a:srgbClr val="FF0000"/>
              </a:solidFill>
            </a:endParaRPr>
          </a:p>
        </p:txBody>
      </p:sp>
      <p:sp>
        <p:nvSpPr>
          <p:cNvPr id="23" name="Rezervirano mjesto sadržaja 2">
            <a:extLst>
              <a:ext uri="{FF2B5EF4-FFF2-40B4-BE49-F238E27FC236}">
                <a16:creationId xmlns:a16="http://schemas.microsoft.com/office/drawing/2014/main" id="{E372A469-ABE6-41E5-9AFF-6EF1A1D33100}"/>
              </a:ext>
            </a:extLst>
          </p:cNvPr>
          <p:cNvSpPr txBox="1">
            <a:spLocks/>
          </p:cNvSpPr>
          <p:nvPr/>
        </p:nvSpPr>
        <p:spPr>
          <a:xfrm>
            <a:off x="5212079" y="5505804"/>
            <a:ext cx="1582009"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hr-HR" sz="2200" i="1" dirty="0" err="1">
                <a:solidFill>
                  <a:srgbClr val="FF0000"/>
                </a:solidFill>
              </a:rPr>
              <a:t>gets</a:t>
            </a:r>
            <a:endParaRPr lang="hr-HR" sz="2200" i="1" dirty="0">
              <a:solidFill>
                <a:srgbClr val="FF0000"/>
              </a:solidFill>
            </a:endParaRPr>
          </a:p>
        </p:txBody>
      </p:sp>
      <p:sp>
        <p:nvSpPr>
          <p:cNvPr id="24" name="Rezervirano mjesto sadržaja 2">
            <a:extLst>
              <a:ext uri="{FF2B5EF4-FFF2-40B4-BE49-F238E27FC236}">
                <a16:creationId xmlns:a16="http://schemas.microsoft.com/office/drawing/2014/main" id="{8CDFC792-6D8A-47CA-AE4E-C7601238950C}"/>
              </a:ext>
            </a:extLst>
          </p:cNvPr>
          <p:cNvSpPr txBox="1">
            <a:spLocks/>
          </p:cNvSpPr>
          <p:nvPr/>
        </p:nvSpPr>
        <p:spPr>
          <a:xfrm>
            <a:off x="3900591" y="5823597"/>
            <a:ext cx="1805714"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hr-HR" sz="2200" i="1" dirty="0" err="1">
                <a:solidFill>
                  <a:srgbClr val="FF0000"/>
                </a:solidFill>
              </a:rPr>
              <a:t>is</a:t>
            </a:r>
            <a:r>
              <a:rPr lang="hr-HR" sz="2200" i="1" dirty="0">
                <a:solidFill>
                  <a:srgbClr val="FF0000"/>
                </a:solidFill>
              </a:rPr>
              <a:t> </a:t>
            </a:r>
            <a:r>
              <a:rPr lang="hr-HR" sz="2200" i="1" dirty="0" err="1">
                <a:solidFill>
                  <a:srgbClr val="FF0000"/>
                </a:solidFill>
              </a:rPr>
              <a:t>driving</a:t>
            </a:r>
            <a:endParaRPr lang="hr-HR" sz="2200" i="1" dirty="0">
              <a:solidFill>
                <a:srgbClr val="FF0000"/>
              </a:solidFill>
            </a:endParaRPr>
          </a:p>
        </p:txBody>
      </p:sp>
      <p:sp>
        <p:nvSpPr>
          <p:cNvPr id="25" name="Rezervirano mjesto sadržaja 2">
            <a:extLst>
              <a:ext uri="{FF2B5EF4-FFF2-40B4-BE49-F238E27FC236}">
                <a16:creationId xmlns:a16="http://schemas.microsoft.com/office/drawing/2014/main" id="{B38148C8-4B47-4004-8827-69FBB0E149ED}"/>
              </a:ext>
            </a:extLst>
          </p:cNvPr>
          <p:cNvSpPr txBox="1">
            <a:spLocks/>
          </p:cNvSpPr>
          <p:nvPr/>
        </p:nvSpPr>
        <p:spPr>
          <a:xfrm>
            <a:off x="2808514" y="6114259"/>
            <a:ext cx="1661296" cy="515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hr-HR" sz="2200" i="1" dirty="0" err="1">
                <a:solidFill>
                  <a:srgbClr val="FF0000"/>
                </a:solidFill>
              </a:rPr>
              <a:t>goes</a:t>
            </a:r>
            <a:endParaRPr lang="hr-HR" sz="2200" i="1" dirty="0">
              <a:solidFill>
                <a:srgbClr val="FF0000"/>
              </a:solidFill>
            </a:endParaRPr>
          </a:p>
        </p:txBody>
      </p:sp>
      <p:sp>
        <p:nvSpPr>
          <p:cNvPr id="26" name="Pravokutnik 25">
            <a:extLst>
              <a:ext uri="{FF2B5EF4-FFF2-40B4-BE49-F238E27FC236}">
                <a16:creationId xmlns:a16="http://schemas.microsoft.com/office/drawing/2014/main" id="{A8484F67-8B10-43DE-9F65-DA1BC3335119}"/>
              </a:ext>
            </a:extLst>
          </p:cNvPr>
          <p:cNvSpPr/>
          <p:nvPr/>
        </p:nvSpPr>
        <p:spPr>
          <a:xfrm>
            <a:off x="7264601" y="4877671"/>
            <a:ext cx="4744518" cy="1631216"/>
          </a:xfrm>
          <a:prstGeom prst="rect">
            <a:avLst/>
          </a:prstGeom>
        </p:spPr>
        <p:txBody>
          <a:bodyPr wrap="square">
            <a:spAutoFit/>
          </a:bodyPr>
          <a:lstStyle/>
          <a:p>
            <a:r>
              <a:rPr lang="hr-HR" sz="2000" i="1" dirty="0"/>
              <a:t>Uvježbati razliku između ova dva glagolska vremena možeš i na sljedećoj poveznici:</a:t>
            </a:r>
            <a:br>
              <a:rPr lang="hr-HR" sz="2000" i="1" dirty="0">
                <a:solidFill>
                  <a:srgbClr val="C00000"/>
                </a:solidFill>
              </a:rPr>
            </a:br>
            <a:r>
              <a:rPr lang="hr-HR" sz="2000" i="1" dirty="0">
                <a:solidFill>
                  <a:srgbClr val="C00000"/>
                </a:solidFill>
                <a:hlinkClick r:id="rId4"/>
              </a:rPr>
              <a:t>https://learningapps.org/watch?v=pig22aw0t21</a:t>
            </a:r>
            <a:endParaRPr lang="hr-HR" sz="2000" i="1" dirty="0">
              <a:solidFill>
                <a:srgbClr val="C00000"/>
              </a:solidFill>
            </a:endParaRPr>
          </a:p>
          <a:p>
            <a:endParaRPr lang="hr-HR" sz="2000" b="1" dirty="0">
              <a:solidFill>
                <a:srgbClr val="C00000"/>
              </a:solidFill>
            </a:endParaRPr>
          </a:p>
        </p:txBody>
      </p:sp>
    </p:spTree>
    <p:extLst>
      <p:ext uri="{BB962C8B-B14F-4D97-AF65-F5344CB8AC3E}">
        <p14:creationId xmlns:p14="http://schemas.microsoft.com/office/powerpoint/2010/main" val="166684461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1000"/>
                                        <p:tgtEl>
                                          <p:spTgt spid="6">
                                            <p:txEl>
                                              <p:pRg st="0" end="0"/>
                                            </p:txEl>
                                          </p:spTgt>
                                        </p:tgtEl>
                                      </p:cBhvr>
                                    </p:animEffect>
                                    <p:anim calcmode="lin" valueType="num">
                                      <p:cBhvr>
                                        <p:cTn id="13"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left)">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500"/>
                                        <p:tgtEl>
                                          <p:spTgt spid="11"/>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left)">
                                      <p:cBhvr>
                                        <p:cTn id="49" dur="500"/>
                                        <p:tgtEl>
                                          <p:spTgt spid="12"/>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wipe(left)">
                                      <p:cBhvr>
                                        <p:cTn id="54" dur="500"/>
                                        <p:tgtEl>
                                          <p:spTgt spid="13"/>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left)">
                                      <p:cBhvr>
                                        <p:cTn id="59" dur="500"/>
                                        <p:tgtEl>
                                          <p:spTgt spid="14"/>
                                        </p:tgtEl>
                                      </p:cBhvr>
                                    </p:animEffect>
                                  </p:childTnLst>
                                </p:cTn>
                              </p:par>
                            </p:childTnLst>
                          </p:cTn>
                        </p:par>
                        <p:par>
                          <p:cTn id="60" fill="hold">
                            <p:stCondLst>
                              <p:cond delay="500"/>
                            </p:stCondLst>
                            <p:childTnLst>
                              <p:par>
                                <p:cTn id="61" presetID="22" presetClass="entr" presetSubtype="8"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left)">
                                      <p:cBhvr>
                                        <p:cTn id="63" dur="500"/>
                                        <p:tgtEl>
                                          <p:spTgt spid="15"/>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wipe(left)">
                                      <p:cBhvr>
                                        <p:cTn id="68" dur="500"/>
                                        <p:tgtEl>
                                          <p:spTgt spid="16"/>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wipe(left)">
                                      <p:cBhvr>
                                        <p:cTn id="73" dur="500"/>
                                        <p:tgtEl>
                                          <p:spTgt spid="17"/>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wipe(left)">
                                      <p:cBhvr>
                                        <p:cTn id="78" dur="500"/>
                                        <p:tgtEl>
                                          <p:spTgt spid="18"/>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grpId="0" nodeType="click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wipe(left)">
                                      <p:cBhvr>
                                        <p:cTn id="83" dur="500"/>
                                        <p:tgtEl>
                                          <p:spTgt spid="19"/>
                                        </p:tgtEl>
                                      </p:cBhvr>
                                    </p:animEffect>
                                  </p:childTnLst>
                                </p:cTn>
                              </p:par>
                            </p:childTnLst>
                          </p:cTn>
                        </p:par>
                        <p:par>
                          <p:cTn id="84" fill="hold">
                            <p:stCondLst>
                              <p:cond delay="500"/>
                            </p:stCondLst>
                            <p:childTnLst>
                              <p:par>
                                <p:cTn id="85" presetID="22" presetClass="entr" presetSubtype="8"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wipe(left)">
                                      <p:cBhvr>
                                        <p:cTn id="87" dur="500"/>
                                        <p:tgtEl>
                                          <p:spTgt spid="20"/>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grpId="0" nodeType="clickEffect">
                                  <p:stCondLst>
                                    <p:cond delay="0"/>
                                  </p:stCondLst>
                                  <p:childTnLst>
                                    <p:set>
                                      <p:cBhvr>
                                        <p:cTn id="91" dur="1" fill="hold">
                                          <p:stCondLst>
                                            <p:cond delay="0"/>
                                          </p:stCondLst>
                                        </p:cTn>
                                        <p:tgtEl>
                                          <p:spTgt spid="21"/>
                                        </p:tgtEl>
                                        <p:attrNameLst>
                                          <p:attrName>style.visibility</p:attrName>
                                        </p:attrNameLst>
                                      </p:cBhvr>
                                      <p:to>
                                        <p:strVal val="visible"/>
                                      </p:to>
                                    </p:set>
                                    <p:animEffect transition="in" filter="wipe(left)">
                                      <p:cBhvr>
                                        <p:cTn id="92" dur="500"/>
                                        <p:tgtEl>
                                          <p:spTgt spid="21"/>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22"/>
                                        </p:tgtEl>
                                        <p:attrNameLst>
                                          <p:attrName>style.visibility</p:attrName>
                                        </p:attrNameLst>
                                      </p:cBhvr>
                                      <p:to>
                                        <p:strVal val="visible"/>
                                      </p:to>
                                    </p:set>
                                    <p:animEffect transition="in" filter="wipe(left)">
                                      <p:cBhvr>
                                        <p:cTn id="97" dur="500"/>
                                        <p:tgtEl>
                                          <p:spTgt spid="22"/>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8" fill="hold" grpId="0" nodeType="clickEffect">
                                  <p:stCondLst>
                                    <p:cond delay="0"/>
                                  </p:stCondLst>
                                  <p:childTnLst>
                                    <p:set>
                                      <p:cBhvr>
                                        <p:cTn id="101" dur="1" fill="hold">
                                          <p:stCondLst>
                                            <p:cond delay="0"/>
                                          </p:stCondLst>
                                        </p:cTn>
                                        <p:tgtEl>
                                          <p:spTgt spid="23"/>
                                        </p:tgtEl>
                                        <p:attrNameLst>
                                          <p:attrName>style.visibility</p:attrName>
                                        </p:attrNameLst>
                                      </p:cBhvr>
                                      <p:to>
                                        <p:strVal val="visible"/>
                                      </p:to>
                                    </p:set>
                                    <p:animEffect transition="in" filter="wipe(left)">
                                      <p:cBhvr>
                                        <p:cTn id="102" dur="500"/>
                                        <p:tgtEl>
                                          <p:spTgt spid="23"/>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grpId="0" nodeType="clickEffect">
                                  <p:stCondLst>
                                    <p:cond delay="0"/>
                                  </p:stCondLst>
                                  <p:childTnLst>
                                    <p:set>
                                      <p:cBhvr>
                                        <p:cTn id="106" dur="1" fill="hold">
                                          <p:stCondLst>
                                            <p:cond delay="0"/>
                                          </p:stCondLst>
                                        </p:cTn>
                                        <p:tgtEl>
                                          <p:spTgt spid="24"/>
                                        </p:tgtEl>
                                        <p:attrNameLst>
                                          <p:attrName>style.visibility</p:attrName>
                                        </p:attrNameLst>
                                      </p:cBhvr>
                                      <p:to>
                                        <p:strVal val="visible"/>
                                      </p:to>
                                    </p:set>
                                    <p:animEffect transition="in" filter="wipe(left)">
                                      <p:cBhvr>
                                        <p:cTn id="107" dur="500"/>
                                        <p:tgtEl>
                                          <p:spTgt spid="24"/>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grpId="0" nodeType="clickEffect">
                                  <p:stCondLst>
                                    <p:cond delay="0"/>
                                  </p:stCondLst>
                                  <p:childTnLst>
                                    <p:set>
                                      <p:cBhvr>
                                        <p:cTn id="111" dur="1" fill="hold">
                                          <p:stCondLst>
                                            <p:cond delay="0"/>
                                          </p:stCondLst>
                                        </p:cTn>
                                        <p:tgtEl>
                                          <p:spTgt spid="25"/>
                                        </p:tgtEl>
                                        <p:attrNameLst>
                                          <p:attrName>style.visibility</p:attrName>
                                        </p:attrNameLst>
                                      </p:cBhvr>
                                      <p:to>
                                        <p:strVal val="visible"/>
                                      </p:to>
                                    </p:set>
                                    <p:animEffect transition="in" filter="wipe(left)">
                                      <p:cBhvr>
                                        <p:cTn id="112" dur="500"/>
                                        <p:tgtEl>
                                          <p:spTgt spid="25"/>
                                        </p:tgtEl>
                                      </p:cBhvr>
                                    </p:animEffect>
                                  </p:childTnLst>
                                </p:cTn>
                              </p:par>
                            </p:childTnLst>
                          </p:cTn>
                        </p:par>
                      </p:childTnLst>
                    </p:cTn>
                  </p:par>
                  <p:par>
                    <p:cTn id="113" fill="hold">
                      <p:stCondLst>
                        <p:cond delay="indefinite"/>
                      </p:stCondLst>
                      <p:childTnLst>
                        <p:par>
                          <p:cTn id="114" fill="hold">
                            <p:stCondLst>
                              <p:cond delay="0"/>
                            </p:stCondLst>
                            <p:childTnLst>
                              <p:par>
                                <p:cTn id="115" presetID="42" presetClass="entr" presetSubtype="0" fill="hold" grpId="0" nodeType="clickEffect">
                                  <p:stCondLst>
                                    <p:cond delay="0"/>
                                  </p:stCondLst>
                                  <p:childTnLst>
                                    <p:set>
                                      <p:cBhvr>
                                        <p:cTn id="116" dur="1" fill="hold">
                                          <p:stCondLst>
                                            <p:cond delay="0"/>
                                          </p:stCondLst>
                                        </p:cTn>
                                        <p:tgtEl>
                                          <p:spTgt spid="26">
                                            <p:txEl>
                                              <p:pRg st="0" end="0"/>
                                            </p:txEl>
                                          </p:spTgt>
                                        </p:tgtEl>
                                        <p:attrNameLst>
                                          <p:attrName>style.visibility</p:attrName>
                                        </p:attrNameLst>
                                      </p:cBhvr>
                                      <p:to>
                                        <p:strVal val="visible"/>
                                      </p:to>
                                    </p:set>
                                    <p:animEffect transition="in" filter="fade">
                                      <p:cBhvr>
                                        <p:cTn id="117" dur="1000"/>
                                        <p:tgtEl>
                                          <p:spTgt spid="26">
                                            <p:txEl>
                                              <p:pRg st="0" end="0"/>
                                            </p:txEl>
                                          </p:spTgt>
                                        </p:tgtEl>
                                      </p:cBhvr>
                                    </p:animEffect>
                                    <p:anim calcmode="lin" valueType="num">
                                      <p:cBhvr>
                                        <p:cTn id="118" dur="10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119" dur="1000" fill="hold"/>
                                        <p:tgtEl>
                                          <p:spTgt spid="2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5"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build="p"/>
    </p:bldLst>
  </p:timing>
</p:sld>
</file>

<file path=ppt/theme/theme1.xml><?xml version="1.0" encoding="utf-8"?>
<a:theme xmlns:a="http://schemas.openxmlformats.org/drawingml/2006/main" name="Tema sustava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3053</TotalTime>
  <Words>669</Words>
  <Application>Microsoft Office PowerPoint</Application>
  <PresentationFormat>Široki zaslon</PresentationFormat>
  <Paragraphs>103</Paragraphs>
  <Slides>16</Slides>
  <Notes>0</Notes>
  <HiddenSlides>0</HiddenSlides>
  <MMClips>2</MMClips>
  <ScaleCrop>false</ScaleCrop>
  <HeadingPairs>
    <vt:vector size="6" baseType="variant">
      <vt:variant>
        <vt:lpstr>Korišteni fontovi</vt:lpstr>
      </vt:variant>
      <vt:variant>
        <vt:i4>4</vt:i4>
      </vt:variant>
      <vt:variant>
        <vt:lpstr>Tema</vt:lpstr>
      </vt:variant>
      <vt:variant>
        <vt:i4>1</vt:i4>
      </vt:variant>
      <vt:variant>
        <vt:lpstr>Naslovi slajdova</vt:lpstr>
      </vt:variant>
      <vt:variant>
        <vt:i4>16</vt:i4>
      </vt:variant>
    </vt:vector>
  </HeadingPairs>
  <TitlesOfParts>
    <vt:vector size="21" baseType="lpstr">
      <vt:lpstr>Arial</vt:lpstr>
      <vt:lpstr>Calibri</vt:lpstr>
      <vt:lpstr>Calibri Light</vt:lpstr>
      <vt:lpstr>Cambria</vt:lpstr>
      <vt:lpstr>Tema sustava Office</vt:lpstr>
      <vt:lpstr>UNIT 1;  All too human</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NEXT OF KIN</dc:title>
  <dc:creator>Siniša Vuksan</dc:creator>
  <cp:lastModifiedBy>Siniša Vuksan</cp:lastModifiedBy>
  <cp:revision>273</cp:revision>
  <dcterms:created xsi:type="dcterms:W3CDTF">2020-09-12T11:20:19Z</dcterms:created>
  <dcterms:modified xsi:type="dcterms:W3CDTF">2021-08-31T09:18:06Z</dcterms:modified>
</cp:coreProperties>
</file>